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5" r:id="rId2"/>
    <p:sldMasterId id="2147483687" r:id="rId3"/>
    <p:sldMasterId id="2147483689" r:id="rId4"/>
    <p:sldMasterId id="2147483691" r:id="rId5"/>
    <p:sldMasterId id="2147483703" r:id="rId6"/>
    <p:sldMasterId id="2147483715" r:id="rId7"/>
    <p:sldMasterId id="2147483727" r:id="rId8"/>
    <p:sldMasterId id="2147483739" r:id="rId9"/>
  </p:sldMasterIdLst>
  <p:sldIdLst>
    <p:sldId id="278" r:id="rId10"/>
    <p:sldId id="279" r:id="rId11"/>
    <p:sldId id="281" r:id="rId12"/>
    <p:sldId id="321" r:id="rId13"/>
    <p:sldId id="320" r:id="rId14"/>
    <p:sldId id="319" r:id="rId15"/>
    <p:sldId id="282" r:id="rId16"/>
    <p:sldId id="285" r:id="rId17"/>
    <p:sldId id="286" r:id="rId18"/>
    <p:sldId id="287" r:id="rId19"/>
    <p:sldId id="288" r:id="rId20"/>
    <p:sldId id="289" r:id="rId21"/>
    <p:sldId id="302" r:id="rId22"/>
    <p:sldId id="290" r:id="rId23"/>
    <p:sldId id="291" r:id="rId24"/>
    <p:sldId id="367" r:id="rId25"/>
    <p:sldId id="368" r:id="rId26"/>
    <p:sldId id="323" r:id="rId27"/>
    <p:sldId id="322" r:id="rId28"/>
    <p:sldId id="369" r:id="rId29"/>
    <p:sldId id="300" r:id="rId30"/>
    <p:sldId id="371" r:id="rId31"/>
    <p:sldId id="339" r:id="rId32"/>
    <p:sldId id="301" r:id="rId33"/>
    <p:sldId id="303" r:id="rId34"/>
    <p:sldId id="325" r:id="rId35"/>
    <p:sldId id="326" r:id="rId36"/>
    <p:sldId id="327" r:id="rId37"/>
    <p:sldId id="328" r:id="rId38"/>
    <p:sldId id="329" r:id="rId39"/>
    <p:sldId id="330" r:id="rId40"/>
    <p:sldId id="331" r:id="rId41"/>
    <p:sldId id="343" r:id="rId42"/>
    <p:sldId id="342" r:id="rId43"/>
    <p:sldId id="341" r:id="rId44"/>
    <p:sldId id="332" r:id="rId45"/>
    <p:sldId id="344" r:id="rId46"/>
    <p:sldId id="336" r:id="rId47"/>
    <p:sldId id="340" r:id="rId48"/>
    <p:sldId id="337" r:id="rId49"/>
    <p:sldId id="338" r:id="rId50"/>
    <p:sldId id="345" r:id="rId51"/>
    <p:sldId id="346" r:id="rId52"/>
    <p:sldId id="347" r:id="rId53"/>
    <p:sldId id="348" r:id="rId54"/>
    <p:sldId id="349" r:id="rId55"/>
    <p:sldId id="350" r:id="rId56"/>
    <p:sldId id="351" r:id="rId57"/>
    <p:sldId id="363" r:id="rId58"/>
    <p:sldId id="352" r:id="rId59"/>
    <p:sldId id="362" r:id="rId60"/>
    <p:sldId id="364" r:id="rId61"/>
    <p:sldId id="357" r:id="rId62"/>
    <p:sldId id="365" r:id="rId63"/>
    <p:sldId id="358" r:id="rId64"/>
    <p:sldId id="366" r:id="rId65"/>
    <p:sldId id="359" r:id="rId66"/>
    <p:sldId id="360" r:id="rId67"/>
    <p:sldId id="304" r:id="rId68"/>
  </p:sldIdLst>
  <p:sldSz cx="12192000" cy="6858000"/>
  <p:notesSz cx="6858000" cy="9144000"/>
  <p:embeddedFontLst>
    <p:embeddedFont>
      <p:font typeface="Calibri Light" pitchFamily="34" charset="0"/>
      <p:regular r:id="rId69"/>
      <p:italic r:id="rId70"/>
    </p:embeddedFont>
    <p:embeddedFont>
      <p:font typeface="Amazone" pitchFamily="66" charset="0"/>
      <p:regular r:id="rId71"/>
    </p:embeddedFont>
    <p:embeddedFont>
      <p:font typeface="Calibri" pitchFamily="34" charset="0"/>
      <p:regular r:id="rId72"/>
      <p:bold r:id="rId73"/>
      <p:italic r:id="rId74"/>
      <p:boldItalic r:id="rId75"/>
    </p:embeddedFont>
    <p:embeddedFont>
      <p:font typeface="SimSun" pitchFamily="2" charset="-122"/>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96" d="100"/>
          <a:sy n="96" d="100"/>
        </p:scale>
        <p:origin x="-178" y="2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550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02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06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64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73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0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893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7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646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73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069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831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977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17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09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445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976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516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532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854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554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530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6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879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59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90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663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282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08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351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91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80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30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866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58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349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595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29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596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608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898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15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769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41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9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06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182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33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848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220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32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989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578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43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t>5/30/2021</a:t>
            </a:fld>
            <a:endParaRPr lang="en-US"/>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5/30/2021</a:t>
            </a:fld>
            <a:endParaRPr lang="en-US"/>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4542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30392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1984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7200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50090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 hình nền &quot;Bút chì màu&quot; chất lượng cao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72208" y="1771088"/>
            <a:ext cx="8657864" cy="2207354"/>
          </a:xfrm>
        </p:spPr>
        <p:txBody>
          <a:bodyPr>
            <a:noAutofit/>
          </a:bodyPr>
          <a:lstStyle/>
          <a:p>
            <a:pPr algn="ctr">
              <a:lnSpc>
                <a:spcPct val="200000"/>
              </a:lnSpc>
            </a:pPr>
            <a:r>
              <a:rPr lang="en-US" sz="3200" b="1" dirty="0" smtClean="0">
                <a:latin typeface="Times New Roman" pitchFamily="18" charset="0"/>
                <a:cs typeface="Times New Roman" pitchFamily="18" charset="0"/>
              </a:rPr>
              <a:t>ÔN THI TỐT NGHIỆP</a:t>
            </a:r>
            <a:br>
              <a:rPr lang="en-US" sz="3200" b="1" dirty="0" smtClean="0">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NGƯỜI LÁI ĐÒ SÔNG ĐÀ</a:t>
            </a:r>
            <a:endParaRPr lang="en-US" sz="4000" b="1" dirty="0">
              <a:solidFill>
                <a:srgbClr val="FF0000"/>
              </a:solidFill>
              <a:latin typeface="Times New Roman" pitchFamily="18" charset="0"/>
              <a:cs typeface="Times New Roman" pitchFamily="18" charset="0"/>
            </a:endParaRPr>
          </a:p>
        </p:txBody>
      </p:sp>
      <p:sp>
        <p:nvSpPr>
          <p:cNvPr id="2" name="Rectangle 1"/>
          <p:cNvSpPr/>
          <p:nvPr/>
        </p:nvSpPr>
        <p:spPr>
          <a:xfrm>
            <a:off x="5496216" y="4247019"/>
            <a:ext cx="2728119" cy="738664"/>
          </a:xfrm>
          <a:prstGeom prst="rect">
            <a:avLst/>
          </a:prstGeom>
        </p:spPr>
        <p:txBody>
          <a:bodyPr wrap="none">
            <a:spAutoFit/>
          </a:bodyPr>
          <a:lstStyle/>
          <a:p>
            <a:pPr lvl="0" algn="just">
              <a:lnSpc>
                <a:spcPct val="150000"/>
              </a:lnSpc>
              <a:spcAft>
                <a:spcPts val="1000"/>
              </a:spcAft>
              <a:tabLst>
                <a:tab pos="76200" algn="l"/>
              </a:tabLst>
            </a:pPr>
            <a:r>
              <a:rPr lang="nl-NL" sz="2800" b="1" i="1" dirty="0" smtClean="0">
                <a:solidFill>
                  <a:srgbClr val="FF0000"/>
                </a:solidFill>
                <a:latin typeface="Times New Roman" panose="02020603050405020304" pitchFamily="18" charset="0"/>
                <a:ea typeface="SimSun" panose="02010600030101010101" pitchFamily="2" charset="-122"/>
              </a:rPr>
              <a:t>- Nguyễn Tuân -</a:t>
            </a:r>
            <a:endParaRPr lang="nl-NL" sz="2800" b="1" i="1" dirty="0">
              <a:solidFill>
                <a:srgbClr val="FF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276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262" y="1287736"/>
            <a:ext cx="10972800" cy="661207"/>
          </a:xfrm>
          <a:prstGeom prst="rect">
            <a:avLst/>
          </a:prstGeom>
        </p:spPr>
        <p:txBody>
          <a:bodyPr wrap="square">
            <a:spAutoFit/>
          </a:bodyPr>
          <a:lstStyle/>
          <a:p>
            <a:pPr algn="just">
              <a:lnSpc>
                <a:spcPct val="150000"/>
              </a:lnSpc>
            </a:pPr>
            <a:r>
              <a:rPr lang="en-US" sz="2800" b="1" i="1" dirty="0" smtClean="0">
                <a:latin typeface="Times New Roman"/>
                <a:ea typeface="Times New Roman"/>
              </a:rPr>
              <a:t>2. </a:t>
            </a:r>
            <a:r>
              <a:rPr lang="en-US" sz="2800" b="1" i="1" dirty="0" err="1">
                <a:latin typeface="Times New Roman"/>
                <a:ea typeface="Times New Roman"/>
              </a:rPr>
              <a:t>Xác</a:t>
            </a:r>
            <a:r>
              <a:rPr lang="en-US" sz="2800" b="1" i="1" dirty="0">
                <a:latin typeface="Times New Roman"/>
                <a:ea typeface="Times New Roman"/>
              </a:rPr>
              <a:t> </a:t>
            </a:r>
            <a:r>
              <a:rPr lang="en-US" sz="2800" b="1" i="1" dirty="0" err="1">
                <a:latin typeface="Times New Roman"/>
                <a:ea typeface="Times New Roman"/>
              </a:rPr>
              <a:t>định</a:t>
            </a:r>
            <a:r>
              <a:rPr lang="en-US" sz="2800" b="1" i="1" dirty="0">
                <a:latin typeface="Times New Roman"/>
                <a:ea typeface="Times New Roman"/>
              </a:rPr>
              <a:t> </a:t>
            </a:r>
            <a:r>
              <a:rPr lang="en-US" sz="2800" b="1" i="1" dirty="0" err="1">
                <a:latin typeface="Times New Roman"/>
                <a:ea typeface="Times New Roman"/>
              </a:rPr>
              <a:t>đúng</a:t>
            </a:r>
            <a:r>
              <a:rPr lang="en-US" sz="2800" b="1" i="1" dirty="0">
                <a:latin typeface="Times New Roman"/>
                <a:ea typeface="Times New Roman"/>
              </a:rPr>
              <a:t> </a:t>
            </a:r>
            <a:r>
              <a:rPr lang="en-US" sz="2800" b="1" i="1" dirty="0" err="1">
                <a:latin typeface="Times New Roman"/>
                <a:ea typeface="Times New Roman"/>
              </a:rPr>
              <a:t>vấn</a:t>
            </a:r>
            <a:r>
              <a:rPr lang="en-US" sz="2800" b="1" i="1" dirty="0">
                <a:latin typeface="Times New Roman"/>
                <a:ea typeface="Times New Roman"/>
              </a:rPr>
              <a:t> </a:t>
            </a:r>
            <a:r>
              <a:rPr lang="en-US" sz="2800" b="1" i="1" dirty="0" err="1">
                <a:latin typeface="Times New Roman"/>
                <a:ea typeface="Times New Roman"/>
              </a:rPr>
              <a:t>đề</a:t>
            </a:r>
            <a:r>
              <a:rPr lang="en-US" sz="2800" b="1" i="1" dirty="0">
                <a:latin typeface="Times New Roman"/>
                <a:ea typeface="Times New Roman"/>
              </a:rPr>
              <a:t> </a:t>
            </a:r>
            <a:r>
              <a:rPr lang="en-US" sz="2800" b="1" i="1" dirty="0" err="1">
                <a:latin typeface="Times New Roman"/>
                <a:ea typeface="Times New Roman"/>
              </a:rPr>
              <a:t>cần</a:t>
            </a:r>
            <a:r>
              <a:rPr lang="en-US" sz="2800" b="1" i="1" dirty="0">
                <a:latin typeface="Times New Roman"/>
                <a:ea typeface="Times New Roman"/>
              </a:rPr>
              <a:t> </a:t>
            </a:r>
            <a:r>
              <a:rPr lang="en-US" sz="2800" b="1" i="1" dirty="0" err="1">
                <a:latin typeface="Times New Roman"/>
                <a:ea typeface="Times New Roman"/>
              </a:rPr>
              <a:t>nghị</a:t>
            </a:r>
            <a:r>
              <a:rPr lang="en-US" sz="2800" b="1" i="1" dirty="0">
                <a:latin typeface="Times New Roman"/>
                <a:ea typeface="Times New Roman"/>
              </a:rPr>
              <a:t> </a:t>
            </a:r>
            <a:r>
              <a:rPr lang="en-US" sz="2800" b="1" i="1" dirty="0" err="1" smtClean="0">
                <a:latin typeface="Times New Roman"/>
                <a:ea typeface="Times New Roman"/>
              </a:rPr>
              <a:t>luận</a:t>
            </a:r>
            <a:endParaRPr lang="en-US" sz="2800" b="1" dirty="0">
              <a:latin typeface="Times New Roman"/>
              <a:ea typeface="Times New Roman"/>
            </a:endParaRPr>
          </a:p>
        </p:txBody>
      </p:sp>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618698" y="1923147"/>
            <a:ext cx="10874363" cy="1538883"/>
          </a:xfrm>
          <a:prstGeom prst="rect">
            <a:avLst/>
          </a:prstGeom>
        </p:spPr>
        <p:txBody>
          <a:bodyPr wrap="square">
            <a:spAutoFit/>
          </a:bodyPr>
          <a:lstStyle/>
          <a:p>
            <a:pPr marL="457200" indent="-457200" algn="just">
              <a:lnSpc>
                <a:spcPct val="150000"/>
              </a:lnSpc>
              <a:spcBef>
                <a:spcPts val="600"/>
              </a:spcBef>
              <a:spcAft>
                <a:spcPts val="600"/>
              </a:spcAft>
              <a:buFontTx/>
              <a:buChar char="-"/>
            </a:pPr>
            <a:r>
              <a:rPr lang="en-US" sz="2800" dirty="0" err="1" smtClean="0">
                <a:latin typeface="Times New Roman"/>
                <a:ea typeface="DengXian"/>
              </a:rPr>
              <a:t>Hình</a:t>
            </a:r>
            <a:r>
              <a:rPr lang="en-US" sz="2800" dirty="0" smtClean="0">
                <a:latin typeface="Times New Roman"/>
                <a:ea typeface="DengXian"/>
              </a:rPr>
              <a:t> </a:t>
            </a:r>
            <a:r>
              <a:rPr lang="en-US" sz="2800" dirty="0" err="1">
                <a:latin typeface="Times New Roman"/>
                <a:ea typeface="DengXian"/>
              </a:rPr>
              <a:t>tượng</a:t>
            </a:r>
            <a:r>
              <a:rPr lang="en-US" sz="2800" dirty="0">
                <a:latin typeface="Times New Roman"/>
                <a:ea typeface="DengXian"/>
              </a:rPr>
              <a:t> </a:t>
            </a:r>
            <a:r>
              <a:rPr lang="en-US" sz="2800" dirty="0" err="1">
                <a:latin typeface="Times New Roman"/>
                <a:ea typeface="DengXian"/>
              </a:rPr>
              <a:t>Sông</a:t>
            </a:r>
            <a:r>
              <a:rPr lang="en-US" sz="2800" dirty="0">
                <a:latin typeface="Times New Roman"/>
                <a:ea typeface="DengXian"/>
              </a:rPr>
              <a:t> </a:t>
            </a:r>
            <a:r>
              <a:rPr lang="en-US" sz="2800" dirty="0" err="1">
                <a:latin typeface="Times New Roman"/>
                <a:ea typeface="DengXian"/>
              </a:rPr>
              <a:t>Đà</a:t>
            </a:r>
            <a:r>
              <a:rPr lang="en-US" sz="2800" dirty="0">
                <a:latin typeface="Times New Roman"/>
                <a:ea typeface="DengXian"/>
              </a:rPr>
              <a:t> </a:t>
            </a:r>
            <a:r>
              <a:rPr lang="en-US" sz="2800" dirty="0" err="1">
                <a:latin typeface="Times New Roman"/>
                <a:ea typeface="DengXian"/>
              </a:rPr>
              <a:t>trong</a:t>
            </a:r>
            <a:r>
              <a:rPr lang="en-US" sz="2800" dirty="0">
                <a:latin typeface="Times New Roman"/>
                <a:ea typeface="DengXian"/>
              </a:rPr>
              <a:t> </a:t>
            </a:r>
            <a:r>
              <a:rPr lang="en-US" sz="2800" dirty="0" err="1">
                <a:latin typeface="Times New Roman"/>
                <a:ea typeface="DengXian"/>
              </a:rPr>
              <a:t>đoạn</a:t>
            </a:r>
            <a:r>
              <a:rPr lang="en-US" sz="2800" dirty="0">
                <a:latin typeface="Times New Roman"/>
                <a:ea typeface="DengXian"/>
              </a:rPr>
              <a:t> </a:t>
            </a:r>
            <a:r>
              <a:rPr lang="en-US" sz="2800" dirty="0" err="1" smtClean="0">
                <a:latin typeface="Times New Roman"/>
                <a:ea typeface="DengXian"/>
              </a:rPr>
              <a:t>trích</a:t>
            </a:r>
            <a:r>
              <a:rPr lang="en-US" sz="2800" dirty="0" smtClean="0">
                <a:latin typeface="Times New Roman"/>
                <a:ea typeface="DengXian"/>
              </a:rPr>
              <a:t>.</a:t>
            </a:r>
          </a:p>
          <a:p>
            <a:pPr marL="457200" indent="-457200" algn="just">
              <a:lnSpc>
                <a:spcPct val="150000"/>
              </a:lnSpc>
              <a:spcBef>
                <a:spcPts val="600"/>
              </a:spcBef>
              <a:spcAft>
                <a:spcPts val="600"/>
              </a:spcAft>
              <a:buFontTx/>
              <a:buChar char="-"/>
            </a:pPr>
            <a:r>
              <a:rPr lang="en-US" sz="2800" dirty="0" err="1" smtClean="0">
                <a:latin typeface="Times New Roman"/>
                <a:ea typeface="DengXian"/>
              </a:rPr>
              <a:t>Cái</a:t>
            </a:r>
            <a:r>
              <a:rPr lang="en-US" sz="2800" dirty="0" smtClean="0">
                <a:latin typeface="Times New Roman"/>
                <a:ea typeface="DengXian"/>
              </a:rPr>
              <a:t> “</a:t>
            </a:r>
            <a:r>
              <a:rPr lang="en-US" sz="2800" dirty="0" err="1" smtClean="0">
                <a:latin typeface="Times New Roman"/>
                <a:ea typeface="DengXian"/>
              </a:rPr>
              <a:t>tôi</a:t>
            </a:r>
            <a:r>
              <a:rPr lang="en-US" sz="2800" dirty="0" smtClean="0">
                <a:latin typeface="Times New Roman"/>
                <a:ea typeface="DengXian"/>
              </a:rPr>
              <a:t>” </a:t>
            </a:r>
            <a:r>
              <a:rPr lang="en-US" sz="2800" dirty="0" err="1">
                <a:latin typeface="Times New Roman"/>
                <a:ea typeface="DengXian"/>
              </a:rPr>
              <a:t>Nguyễn</a:t>
            </a:r>
            <a:r>
              <a:rPr lang="en-US" sz="2800" dirty="0">
                <a:latin typeface="Times New Roman"/>
                <a:ea typeface="DengXian"/>
              </a:rPr>
              <a:t> </a:t>
            </a:r>
            <a:r>
              <a:rPr lang="en-US" sz="2800" dirty="0" err="1">
                <a:latin typeface="Times New Roman"/>
                <a:ea typeface="DengXian"/>
              </a:rPr>
              <a:t>Tuân</a:t>
            </a:r>
            <a:r>
              <a:rPr lang="en-US" sz="2800" dirty="0">
                <a:latin typeface="Times New Roman"/>
                <a:ea typeface="DengXian"/>
              </a:rPr>
              <a:t> </a:t>
            </a:r>
            <a:r>
              <a:rPr lang="en-US" sz="2800" dirty="0" err="1">
                <a:latin typeface="Times New Roman"/>
                <a:ea typeface="DengXian"/>
              </a:rPr>
              <a:t>trong</a:t>
            </a:r>
            <a:r>
              <a:rPr lang="en-US" sz="2800" dirty="0">
                <a:latin typeface="Times New Roman"/>
                <a:ea typeface="DengXian"/>
              </a:rPr>
              <a:t> </a:t>
            </a:r>
            <a:r>
              <a:rPr lang="en-US" sz="2800" dirty="0" err="1">
                <a:latin typeface="Times New Roman"/>
                <a:ea typeface="DengXian"/>
              </a:rPr>
              <a:t>tuỳ</a:t>
            </a:r>
            <a:r>
              <a:rPr lang="en-US" sz="2800" dirty="0">
                <a:latin typeface="Times New Roman"/>
                <a:ea typeface="DengXian"/>
              </a:rPr>
              <a:t> </a:t>
            </a:r>
            <a:r>
              <a:rPr lang="en-US" sz="2800" dirty="0" err="1">
                <a:latin typeface="Times New Roman"/>
                <a:ea typeface="DengXian"/>
              </a:rPr>
              <a:t>bút</a:t>
            </a:r>
            <a:r>
              <a:rPr lang="en-US" sz="2800" dirty="0">
                <a:latin typeface="Times New Roman"/>
                <a:ea typeface="DengXian"/>
              </a:rPr>
              <a:t> </a:t>
            </a:r>
            <a:r>
              <a:rPr lang="en-US" sz="2800" i="1" dirty="0" err="1">
                <a:latin typeface="Times New Roman"/>
                <a:ea typeface="DengXian"/>
              </a:rPr>
              <a:t>Người</a:t>
            </a:r>
            <a:r>
              <a:rPr lang="en-US" sz="2800" i="1" dirty="0">
                <a:latin typeface="Times New Roman"/>
                <a:ea typeface="DengXian"/>
              </a:rPr>
              <a:t> </a:t>
            </a:r>
            <a:r>
              <a:rPr lang="en-US" sz="2800" i="1" dirty="0" err="1">
                <a:latin typeface="Times New Roman"/>
                <a:ea typeface="DengXian"/>
              </a:rPr>
              <a:t>lái</a:t>
            </a:r>
            <a:r>
              <a:rPr lang="en-US" sz="2800" i="1" dirty="0">
                <a:latin typeface="Times New Roman"/>
                <a:ea typeface="DengXian"/>
              </a:rPr>
              <a:t> </a:t>
            </a:r>
            <a:r>
              <a:rPr lang="en-US" sz="2800" i="1" dirty="0" err="1">
                <a:latin typeface="Times New Roman"/>
                <a:ea typeface="DengXian"/>
              </a:rPr>
              <a:t>đò</a:t>
            </a:r>
            <a:r>
              <a:rPr lang="en-US" sz="2800" i="1" dirty="0">
                <a:latin typeface="Times New Roman"/>
                <a:ea typeface="DengXian"/>
              </a:rPr>
              <a:t> </a:t>
            </a:r>
            <a:r>
              <a:rPr lang="en-US" sz="2800" i="1" dirty="0" err="1">
                <a:latin typeface="Times New Roman"/>
                <a:ea typeface="DengXian"/>
              </a:rPr>
              <a:t>Sông</a:t>
            </a:r>
            <a:r>
              <a:rPr lang="en-US" sz="2800" i="1" dirty="0">
                <a:latin typeface="Times New Roman"/>
                <a:ea typeface="DengXian"/>
              </a:rPr>
              <a:t> </a:t>
            </a:r>
            <a:r>
              <a:rPr lang="en-US" sz="2800" i="1" dirty="0" err="1" smtClean="0">
                <a:latin typeface="Times New Roman"/>
                <a:ea typeface="DengXian"/>
              </a:rPr>
              <a:t>Đà</a:t>
            </a:r>
            <a:r>
              <a:rPr lang="en-US" sz="2800" dirty="0" smtClean="0">
                <a:latin typeface="Times New Roman"/>
                <a:ea typeface="DengXian"/>
              </a:rPr>
              <a:t>.</a:t>
            </a:r>
            <a:endParaRPr lang="en-US" sz="2800" dirty="0"/>
          </a:p>
        </p:txBody>
      </p:sp>
    </p:spTree>
    <p:extLst>
      <p:ext uri="{BB962C8B-B14F-4D97-AF65-F5344CB8AC3E}">
        <p14:creationId xmlns:p14="http://schemas.microsoft.com/office/powerpoint/2010/main" val="9043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1938992"/>
          </a:xfrm>
          <a:prstGeom prst="rect">
            <a:avLst/>
          </a:prstGeom>
        </p:spPr>
        <p:txBody>
          <a:bodyPr wrap="square">
            <a:spAutoFit/>
          </a:bodyPr>
          <a:lstStyle/>
          <a:p>
            <a:pPr algn="just">
              <a:lnSpc>
                <a:spcPct val="150000"/>
              </a:lnSpc>
            </a:pPr>
            <a:r>
              <a:rPr lang="en-US" sz="2800" b="1" i="1" dirty="0" smtClean="0">
                <a:latin typeface="Times New Roman"/>
                <a:ea typeface="Times New Roman"/>
              </a:rPr>
              <a:t>3.Triển </a:t>
            </a:r>
            <a:r>
              <a:rPr lang="en-US" sz="2800" b="1" i="1" dirty="0" err="1">
                <a:latin typeface="Times New Roman"/>
                <a:ea typeface="Times New Roman"/>
              </a:rPr>
              <a:t>khai</a:t>
            </a:r>
            <a:r>
              <a:rPr lang="en-US" sz="2800" b="1" i="1" dirty="0">
                <a:latin typeface="Times New Roman"/>
                <a:ea typeface="Times New Roman"/>
              </a:rPr>
              <a:t> </a:t>
            </a:r>
            <a:r>
              <a:rPr lang="en-US" sz="2800" b="1" i="1" dirty="0" err="1">
                <a:latin typeface="Times New Roman"/>
                <a:ea typeface="Times New Roman"/>
              </a:rPr>
              <a:t>vấn</a:t>
            </a:r>
            <a:r>
              <a:rPr lang="en-US" sz="2800" b="1" i="1" dirty="0">
                <a:latin typeface="Times New Roman"/>
                <a:ea typeface="Times New Roman"/>
              </a:rPr>
              <a:t> </a:t>
            </a:r>
            <a:r>
              <a:rPr lang="en-US" sz="2800" b="1" i="1" dirty="0" err="1">
                <a:latin typeface="Times New Roman"/>
                <a:ea typeface="Times New Roman"/>
              </a:rPr>
              <a:t>đề</a:t>
            </a:r>
            <a:r>
              <a:rPr lang="en-US" sz="2800" b="1" i="1" dirty="0">
                <a:latin typeface="Times New Roman"/>
                <a:ea typeface="Times New Roman"/>
              </a:rPr>
              <a:t> </a:t>
            </a:r>
            <a:r>
              <a:rPr lang="en-US" sz="2800" b="1" i="1" dirty="0" err="1">
                <a:latin typeface="Times New Roman"/>
                <a:ea typeface="Times New Roman"/>
              </a:rPr>
              <a:t>nghị</a:t>
            </a:r>
            <a:r>
              <a:rPr lang="en-US" sz="2800" b="1" i="1" dirty="0">
                <a:latin typeface="Times New Roman"/>
                <a:ea typeface="Times New Roman"/>
              </a:rPr>
              <a:t> </a:t>
            </a:r>
            <a:r>
              <a:rPr lang="en-US" sz="2800" b="1" i="1" dirty="0" err="1">
                <a:latin typeface="Times New Roman"/>
                <a:ea typeface="Times New Roman"/>
              </a:rPr>
              <a:t>luận</a:t>
            </a:r>
            <a:r>
              <a:rPr lang="en-US" sz="2800" b="1" i="1" dirty="0">
                <a:latin typeface="Times New Roman"/>
                <a:ea typeface="Times New Roman"/>
              </a:rPr>
              <a:t> </a:t>
            </a:r>
            <a:r>
              <a:rPr lang="en-US" sz="2800" b="1" i="1" dirty="0" err="1">
                <a:latin typeface="Times New Roman"/>
                <a:ea typeface="Times New Roman"/>
              </a:rPr>
              <a:t>thành</a:t>
            </a:r>
            <a:r>
              <a:rPr lang="en-US" sz="2800" b="1" i="1" dirty="0">
                <a:latin typeface="Times New Roman"/>
                <a:ea typeface="Times New Roman"/>
              </a:rPr>
              <a:t> </a:t>
            </a:r>
            <a:r>
              <a:rPr lang="en-US" sz="2800" b="1" i="1" dirty="0" err="1">
                <a:latin typeface="Times New Roman"/>
                <a:ea typeface="Times New Roman"/>
              </a:rPr>
              <a:t>các</a:t>
            </a:r>
            <a:r>
              <a:rPr lang="en-US" sz="2800" b="1" i="1" dirty="0">
                <a:latin typeface="Times New Roman"/>
                <a:ea typeface="Times New Roman"/>
              </a:rPr>
              <a:t> </a:t>
            </a:r>
            <a:r>
              <a:rPr lang="en-US" sz="2800" b="1" i="1" dirty="0" err="1">
                <a:latin typeface="Times New Roman"/>
                <a:ea typeface="Times New Roman"/>
              </a:rPr>
              <a:t>luận</a:t>
            </a:r>
            <a:r>
              <a:rPr lang="en-US" sz="2800" b="1" i="1" dirty="0">
                <a:latin typeface="Times New Roman"/>
                <a:ea typeface="Times New Roman"/>
              </a:rPr>
              <a:t> </a:t>
            </a:r>
            <a:r>
              <a:rPr lang="en-US" sz="2800" b="1" i="1" dirty="0" err="1">
                <a:latin typeface="Times New Roman"/>
                <a:ea typeface="Times New Roman"/>
              </a:rPr>
              <a:t>điểm</a:t>
            </a:r>
            <a:endParaRPr lang="en-US" sz="2800" b="1" dirty="0">
              <a:latin typeface="Times New Roman"/>
              <a:ea typeface="Times New Roman"/>
            </a:endParaRPr>
          </a:p>
          <a:p>
            <a:pPr algn="just">
              <a:lnSpc>
                <a:spcPct val="150000"/>
              </a:lnSpc>
            </a:pPr>
            <a:r>
              <a:rPr lang="en-US" sz="2600" dirty="0" err="1" smtClean="0">
                <a:latin typeface="Times New Roman"/>
                <a:ea typeface="Calibri"/>
              </a:rPr>
              <a:t>Thí</a:t>
            </a:r>
            <a:r>
              <a:rPr lang="en-US" sz="2600" dirty="0" smtClean="0">
                <a:latin typeface="Times New Roman"/>
                <a:ea typeface="Calibri"/>
              </a:rPr>
              <a:t> </a:t>
            </a:r>
            <a:r>
              <a:rPr lang="en-US" sz="2600" dirty="0" err="1">
                <a:latin typeface="Times New Roman"/>
                <a:ea typeface="Calibri"/>
              </a:rPr>
              <a:t>sinh</a:t>
            </a:r>
            <a:r>
              <a:rPr lang="en-US" sz="2600" dirty="0">
                <a:latin typeface="Times New Roman"/>
                <a:ea typeface="Calibri"/>
              </a:rPr>
              <a:t> </a:t>
            </a:r>
            <a:r>
              <a:rPr lang="en-US" sz="2600" dirty="0" err="1">
                <a:latin typeface="Times New Roman"/>
                <a:ea typeface="Calibri"/>
              </a:rPr>
              <a:t>có</a:t>
            </a:r>
            <a:r>
              <a:rPr lang="en-US" sz="2600" dirty="0">
                <a:latin typeface="Times New Roman"/>
                <a:ea typeface="Calibri"/>
              </a:rPr>
              <a:t> </a:t>
            </a:r>
            <a:r>
              <a:rPr lang="en-US" sz="2600" dirty="0" err="1">
                <a:latin typeface="Times New Roman"/>
                <a:ea typeface="Calibri"/>
              </a:rPr>
              <a:t>thể</a:t>
            </a:r>
            <a:r>
              <a:rPr lang="en-US" sz="2600" dirty="0">
                <a:latin typeface="Times New Roman"/>
                <a:ea typeface="Calibri"/>
              </a:rPr>
              <a:t> </a:t>
            </a:r>
            <a:r>
              <a:rPr lang="en-US" sz="2600" dirty="0" err="1">
                <a:latin typeface="Times New Roman"/>
                <a:ea typeface="Calibri"/>
              </a:rPr>
              <a:t>triển</a:t>
            </a:r>
            <a:r>
              <a:rPr lang="en-US" sz="2600" dirty="0">
                <a:latin typeface="Times New Roman"/>
                <a:ea typeface="Calibri"/>
              </a:rPr>
              <a:t> </a:t>
            </a:r>
            <a:r>
              <a:rPr lang="en-US" sz="2600" dirty="0" err="1">
                <a:latin typeface="Times New Roman"/>
                <a:ea typeface="Calibri"/>
              </a:rPr>
              <a:t>khai</a:t>
            </a:r>
            <a:r>
              <a:rPr lang="en-US" sz="2600" dirty="0">
                <a:latin typeface="Times New Roman"/>
                <a:ea typeface="Calibri"/>
              </a:rPr>
              <a:t> </a:t>
            </a:r>
            <a:r>
              <a:rPr lang="en-US" sz="2600" dirty="0" err="1">
                <a:latin typeface="Times New Roman"/>
                <a:ea typeface="Calibri"/>
              </a:rPr>
              <a:t>theo</a:t>
            </a:r>
            <a:r>
              <a:rPr lang="en-US" sz="2600" dirty="0">
                <a:latin typeface="Times New Roman"/>
                <a:ea typeface="Calibri"/>
              </a:rPr>
              <a:t> </a:t>
            </a:r>
            <a:r>
              <a:rPr lang="en-US" sz="2600" dirty="0" err="1">
                <a:latin typeface="Times New Roman"/>
                <a:ea typeface="Calibri"/>
              </a:rPr>
              <a:t>nhiều</a:t>
            </a:r>
            <a:r>
              <a:rPr lang="en-US" sz="2600" dirty="0">
                <a:latin typeface="Times New Roman"/>
                <a:ea typeface="Calibri"/>
              </a:rPr>
              <a:t> </a:t>
            </a:r>
            <a:r>
              <a:rPr lang="en-US" sz="2600" dirty="0" err="1">
                <a:latin typeface="Times New Roman"/>
                <a:ea typeface="Calibri"/>
              </a:rPr>
              <a:t>cách</a:t>
            </a:r>
            <a:r>
              <a:rPr lang="en-US" sz="2600" dirty="0">
                <a:latin typeface="Times New Roman"/>
                <a:ea typeface="Calibri"/>
              </a:rPr>
              <a:t>, </a:t>
            </a:r>
            <a:r>
              <a:rPr lang="en-US" sz="2600" dirty="0" err="1">
                <a:latin typeface="Times New Roman"/>
                <a:ea typeface="Calibri"/>
              </a:rPr>
              <a:t>nhưng</a:t>
            </a:r>
            <a:r>
              <a:rPr lang="en-US" sz="2600" dirty="0">
                <a:latin typeface="Times New Roman"/>
                <a:ea typeface="Calibri"/>
              </a:rPr>
              <a:t> </a:t>
            </a:r>
            <a:r>
              <a:rPr lang="en-US" sz="2600" dirty="0" err="1">
                <a:latin typeface="Times New Roman"/>
                <a:ea typeface="Calibri"/>
              </a:rPr>
              <a:t>cần</a:t>
            </a:r>
            <a:r>
              <a:rPr lang="en-US" sz="2600" dirty="0">
                <a:latin typeface="Times New Roman"/>
                <a:ea typeface="Calibri"/>
              </a:rPr>
              <a:t> </a:t>
            </a:r>
            <a:r>
              <a:rPr lang="en-US" sz="2600" dirty="0" err="1">
                <a:latin typeface="Times New Roman"/>
                <a:ea typeface="Calibri"/>
              </a:rPr>
              <a:t>vận</a:t>
            </a:r>
            <a:r>
              <a:rPr lang="en-US" sz="2600" dirty="0">
                <a:latin typeface="Times New Roman"/>
                <a:ea typeface="Calibri"/>
              </a:rPr>
              <a:t> </a:t>
            </a:r>
            <a:r>
              <a:rPr lang="en-US" sz="2600" dirty="0" err="1">
                <a:latin typeface="Times New Roman"/>
                <a:ea typeface="Calibri"/>
              </a:rPr>
              <a:t>dụng</a:t>
            </a:r>
            <a:r>
              <a:rPr lang="en-US" sz="2600" dirty="0">
                <a:latin typeface="Times New Roman"/>
                <a:ea typeface="Calibri"/>
              </a:rPr>
              <a:t> </a:t>
            </a:r>
            <a:r>
              <a:rPr lang="en-US" sz="2600" dirty="0" err="1">
                <a:latin typeface="Times New Roman"/>
                <a:ea typeface="Calibri"/>
              </a:rPr>
              <a:t>tốt</a:t>
            </a:r>
            <a:r>
              <a:rPr lang="en-US" sz="2600" dirty="0">
                <a:latin typeface="Times New Roman"/>
                <a:ea typeface="Calibri"/>
              </a:rPr>
              <a:t> </a:t>
            </a:r>
            <a:r>
              <a:rPr lang="en-US" sz="2600" dirty="0" err="1">
                <a:latin typeface="Times New Roman"/>
                <a:ea typeface="Calibri"/>
              </a:rPr>
              <a:t>các</a:t>
            </a:r>
            <a:r>
              <a:rPr lang="en-US" sz="2600" dirty="0">
                <a:latin typeface="Times New Roman"/>
                <a:ea typeface="Calibri"/>
              </a:rPr>
              <a:t> </a:t>
            </a:r>
            <a:r>
              <a:rPr lang="en-US" sz="2600" dirty="0" err="1">
                <a:latin typeface="Times New Roman"/>
                <a:ea typeface="Calibri"/>
              </a:rPr>
              <a:t>thao</a:t>
            </a:r>
            <a:r>
              <a:rPr lang="en-US" sz="2600" dirty="0">
                <a:latin typeface="Times New Roman"/>
                <a:ea typeface="Calibri"/>
              </a:rPr>
              <a:t> </a:t>
            </a:r>
            <a:r>
              <a:rPr lang="en-US" sz="2600" dirty="0" err="1">
                <a:latin typeface="Times New Roman"/>
                <a:ea typeface="Calibri"/>
              </a:rPr>
              <a:t>tác</a:t>
            </a:r>
            <a:r>
              <a:rPr lang="en-US" sz="2600" dirty="0">
                <a:latin typeface="Times New Roman"/>
                <a:ea typeface="Calibri"/>
              </a:rPr>
              <a:t> </a:t>
            </a:r>
            <a:r>
              <a:rPr lang="en-US" sz="2600" dirty="0" err="1">
                <a:latin typeface="Times New Roman"/>
                <a:ea typeface="Calibri"/>
              </a:rPr>
              <a:t>lập</a:t>
            </a:r>
            <a:r>
              <a:rPr lang="en-US" sz="2600" dirty="0">
                <a:latin typeface="Times New Roman"/>
                <a:ea typeface="Calibri"/>
              </a:rPr>
              <a:t> </a:t>
            </a:r>
            <a:r>
              <a:rPr lang="en-US" sz="2600" dirty="0" err="1">
                <a:latin typeface="Times New Roman"/>
                <a:ea typeface="Calibri"/>
              </a:rPr>
              <a:t>luận</a:t>
            </a:r>
            <a:r>
              <a:rPr lang="en-US" sz="2600" dirty="0">
                <a:latin typeface="Times New Roman"/>
                <a:ea typeface="Calibri"/>
              </a:rPr>
              <a:t>, </a:t>
            </a:r>
            <a:r>
              <a:rPr lang="en-US" sz="2600" dirty="0" err="1">
                <a:latin typeface="Times New Roman"/>
                <a:ea typeface="Calibri"/>
              </a:rPr>
              <a:t>kết</a:t>
            </a:r>
            <a:r>
              <a:rPr lang="en-US" sz="2600" dirty="0">
                <a:latin typeface="Times New Roman"/>
                <a:ea typeface="Calibri"/>
              </a:rPr>
              <a:t> </a:t>
            </a:r>
            <a:r>
              <a:rPr lang="en-US" sz="2600" dirty="0" err="1">
                <a:latin typeface="Times New Roman"/>
                <a:ea typeface="Calibri"/>
              </a:rPr>
              <a:t>hợp</a:t>
            </a:r>
            <a:r>
              <a:rPr lang="en-US" sz="2600" dirty="0">
                <a:latin typeface="Times New Roman"/>
                <a:ea typeface="Calibri"/>
              </a:rPr>
              <a:t> </a:t>
            </a:r>
            <a:r>
              <a:rPr lang="en-US" sz="2600" dirty="0" err="1">
                <a:latin typeface="Times New Roman"/>
                <a:ea typeface="Calibri"/>
              </a:rPr>
              <a:t>chặt</a:t>
            </a:r>
            <a:r>
              <a:rPr lang="en-US" sz="2600" dirty="0">
                <a:latin typeface="Times New Roman"/>
                <a:ea typeface="Calibri"/>
              </a:rPr>
              <a:t> </a:t>
            </a:r>
            <a:r>
              <a:rPr lang="en-US" sz="2600" dirty="0" err="1">
                <a:latin typeface="Times New Roman"/>
                <a:ea typeface="Calibri"/>
              </a:rPr>
              <a:t>chẽ</a:t>
            </a:r>
            <a:r>
              <a:rPr lang="en-US" sz="2600" dirty="0">
                <a:latin typeface="Times New Roman"/>
                <a:ea typeface="Calibri"/>
              </a:rPr>
              <a:t> </a:t>
            </a:r>
            <a:r>
              <a:rPr lang="en-US" sz="2600" dirty="0" err="1">
                <a:latin typeface="Times New Roman"/>
                <a:ea typeface="Calibri"/>
              </a:rPr>
              <a:t>giữa</a:t>
            </a:r>
            <a:r>
              <a:rPr lang="en-US" sz="2600" dirty="0">
                <a:latin typeface="Times New Roman"/>
                <a:ea typeface="Calibri"/>
              </a:rPr>
              <a:t> </a:t>
            </a:r>
            <a:r>
              <a:rPr lang="en-US" sz="2600" dirty="0" err="1">
                <a:latin typeface="Times New Roman"/>
                <a:ea typeface="Calibri"/>
              </a:rPr>
              <a:t>lí</a:t>
            </a:r>
            <a:r>
              <a:rPr lang="en-US" sz="2600" dirty="0">
                <a:latin typeface="Times New Roman"/>
                <a:ea typeface="Calibri"/>
              </a:rPr>
              <a:t> </a:t>
            </a:r>
            <a:r>
              <a:rPr lang="en-US" sz="2600" dirty="0" err="1">
                <a:latin typeface="Times New Roman"/>
                <a:ea typeface="Calibri"/>
              </a:rPr>
              <a:t>lẽ</a:t>
            </a:r>
            <a:r>
              <a:rPr lang="en-US" sz="2600" dirty="0">
                <a:latin typeface="Times New Roman"/>
                <a:ea typeface="Calibri"/>
              </a:rPr>
              <a:t> </a:t>
            </a:r>
            <a:r>
              <a:rPr lang="en-US" sz="2600" dirty="0" err="1">
                <a:latin typeface="Times New Roman"/>
                <a:ea typeface="Calibri"/>
              </a:rPr>
              <a:t>và</a:t>
            </a:r>
            <a:r>
              <a:rPr lang="en-US" sz="2600" dirty="0">
                <a:latin typeface="Times New Roman"/>
                <a:ea typeface="Calibri"/>
              </a:rPr>
              <a:t> </a:t>
            </a:r>
            <a:r>
              <a:rPr lang="en-US" sz="2600" dirty="0" err="1">
                <a:latin typeface="Times New Roman"/>
                <a:ea typeface="Calibri"/>
              </a:rPr>
              <a:t>dẫn</a:t>
            </a:r>
            <a:r>
              <a:rPr lang="en-US" sz="2600" dirty="0">
                <a:latin typeface="Times New Roman"/>
                <a:ea typeface="Calibri"/>
              </a:rPr>
              <a:t> </a:t>
            </a:r>
            <a:r>
              <a:rPr lang="en-US" sz="2600" dirty="0" err="1">
                <a:latin typeface="Times New Roman"/>
                <a:ea typeface="Calibri"/>
              </a:rPr>
              <a:t>chứng</a:t>
            </a:r>
            <a:r>
              <a:rPr lang="en-US" sz="2600" dirty="0">
                <a:latin typeface="Times New Roman"/>
                <a:ea typeface="Calibri"/>
              </a:rPr>
              <a:t>; </a:t>
            </a:r>
            <a:r>
              <a:rPr lang="en-US" sz="2600" dirty="0" err="1">
                <a:latin typeface="Times New Roman"/>
                <a:ea typeface="Calibri"/>
              </a:rPr>
              <a:t>đảm</a:t>
            </a:r>
            <a:r>
              <a:rPr lang="en-US" sz="2600" dirty="0">
                <a:latin typeface="Times New Roman"/>
                <a:ea typeface="Calibri"/>
              </a:rPr>
              <a:t> </a:t>
            </a:r>
            <a:r>
              <a:rPr lang="en-US" sz="2600" dirty="0" err="1">
                <a:latin typeface="Times New Roman"/>
                <a:ea typeface="Calibri"/>
              </a:rPr>
              <a:t>bảo</a:t>
            </a:r>
            <a:r>
              <a:rPr lang="en-US" sz="2600" dirty="0">
                <a:latin typeface="Times New Roman"/>
                <a:ea typeface="Calibri"/>
              </a:rPr>
              <a:t> </a:t>
            </a:r>
            <a:r>
              <a:rPr lang="en-US" sz="2600" dirty="0" err="1">
                <a:latin typeface="Times New Roman"/>
                <a:ea typeface="Calibri"/>
              </a:rPr>
              <a:t>các</a:t>
            </a:r>
            <a:r>
              <a:rPr lang="en-US" sz="2600" dirty="0">
                <a:latin typeface="Times New Roman"/>
                <a:ea typeface="Calibri"/>
              </a:rPr>
              <a:t> </a:t>
            </a:r>
            <a:r>
              <a:rPr lang="en-US" sz="2600" dirty="0" err="1">
                <a:latin typeface="Times New Roman"/>
                <a:ea typeface="Calibri"/>
              </a:rPr>
              <a:t>yêu</a:t>
            </a:r>
            <a:r>
              <a:rPr lang="en-US" sz="2600" dirty="0">
                <a:latin typeface="Times New Roman"/>
                <a:ea typeface="Calibri"/>
              </a:rPr>
              <a:t> </a:t>
            </a:r>
            <a:r>
              <a:rPr lang="en-US" sz="2600" dirty="0" err="1">
                <a:latin typeface="Times New Roman"/>
                <a:ea typeface="Calibri"/>
              </a:rPr>
              <a:t>cầu</a:t>
            </a:r>
            <a:r>
              <a:rPr lang="en-US" sz="2600" dirty="0">
                <a:latin typeface="Times New Roman"/>
                <a:ea typeface="Calibri"/>
              </a:rPr>
              <a:t> </a:t>
            </a:r>
            <a:r>
              <a:rPr lang="en-US" sz="2600" dirty="0" err="1">
                <a:latin typeface="Times New Roman"/>
                <a:ea typeface="Calibri"/>
              </a:rPr>
              <a:t>sau</a:t>
            </a:r>
            <a:r>
              <a:rPr lang="en-US" sz="2600" dirty="0">
                <a:latin typeface="Times New Roman"/>
                <a:ea typeface="Calibri"/>
              </a:rPr>
              <a:t>:</a:t>
            </a:r>
            <a:endParaRPr lang="en-US" sz="2600" dirty="0"/>
          </a:p>
        </p:txBody>
      </p:sp>
      <p:pic>
        <p:nvPicPr>
          <p:cNvPr id="3078" name="Picture 6" descr="Hình nền Bối cảnh với nhiều bàn tay đầy màu sắc với mặt cười bên trên |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4475077"/>
            <a:ext cx="3625303" cy="241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3200401" y="4540443"/>
            <a:ext cx="8812921" cy="1892826"/>
          </a:xfrm>
          <a:prstGeom prst="rect">
            <a:avLst/>
          </a:prstGeom>
          <a:ln>
            <a:solidFill>
              <a:schemeClr val="accent5">
                <a:lumMod val="50000"/>
              </a:schemeClr>
            </a:solidFill>
          </a:ln>
        </p:spPr>
        <p:txBody>
          <a:bodyPr wrap="square">
            <a:spAutoFit/>
          </a:bodyPr>
          <a:lstStyle/>
          <a:p>
            <a:pPr lvl="0" algn="just">
              <a:lnSpc>
                <a:spcPct val="150000"/>
              </a:lnSpc>
            </a:pPr>
            <a:r>
              <a:rPr lang="vi-VN" sz="2600" dirty="0" smtClean="0">
                <a:latin typeface="+mj-lt"/>
              </a:rPr>
              <a:t>- </a:t>
            </a:r>
            <a:r>
              <a:rPr lang="en-US" sz="2600" dirty="0" err="1" smtClean="0">
                <a:solidFill>
                  <a:srgbClr val="FF0000"/>
                </a:solidFill>
                <a:latin typeface="Times New Roman" pitchFamily="18" charset="0"/>
                <a:cs typeface="Times New Roman" pitchFamily="18" charset="0"/>
              </a:rPr>
              <a:t>Vấn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đề</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nghị</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luận</a:t>
            </a:r>
            <a:r>
              <a:rPr lang="en-US" sz="2600" dirty="0" smtClean="0">
                <a:solidFill>
                  <a:srgbClr val="FF0000"/>
                </a:solidFill>
                <a:latin typeface="Times New Roman" pitchFamily="18" charset="0"/>
                <a:cs typeface="Times New Roman" pitchFamily="18" charset="0"/>
              </a:rPr>
              <a:t> </a:t>
            </a:r>
            <a:r>
              <a:rPr lang="en-US" sz="2600" dirty="0" smtClean="0">
                <a:latin typeface="+mj-lt"/>
              </a:rPr>
              <a:t>+ </a:t>
            </a:r>
            <a:r>
              <a:rPr lang="en-US" sz="2600" dirty="0">
                <a:solidFill>
                  <a:srgbClr val="FF0000"/>
                </a:solidFill>
                <a:latin typeface="Times New Roman" pitchFamily="18" charset="0"/>
                <a:cs typeface="Times New Roman" pitchFamily="18" charset="0"/>
              </a:rPr>
              <a:t>t</a:t>
            </a:r>
            <a:r>
              <a:rPr lang="vi-VN" sz="2600" dirty="0" smtClean="0">
                <a:solidFill>
                  <a:srgbClr val="FF0000"/>
                </a:solidFill>
                <a:latin typeface="Times New Roman" pitchFamily="18" charset="0"/>
                <a:cs typeface="Times New Roman" pitchFamily="18" charset="0"/>
              </a:rPr>
              <a:t>rích </a:t>
            </a:r>
            <a:r>
              <a:rPr lang="en-US" sz="2600" dirty="0" err="1" smtClean="0">
                <a:solidFill>
                  <a:srgbClr val="FF0000"/>
                </a:solidFill>
                <a:latin typeface="Times New Roman" pitchFamily="18" charset="0"/>
                <a:cs typeface="Times New Roman" pitchFamily="18" charset="0"/>
              </a:rPr>
              <a:t>đoạn</a:t>
            </a:r>
            <a:r>
              <a:rPr lang="en-US" sz="2600" dirty="0" smtClean="0">
                <a:solidFill>
                  <a:srgbClr val="FF0000"/>
                </a:solidFill>
                <a:latin typeface="Times New Roman" pitchFamily="18" charset="0"/>
                <a:cs typeface="Times New Roman" pitchFamily="18" charset="0"/>
              </a:rPr>
              <a:t>: </a:t>
            </a:r>
            <a:r>
              <a:rPr lang="en-US" sz="2600" i="1" dirty="0" smtClean="0">
                <a:solidFill>
                  <a:prstClr val="black"/>
                </a:solidFill>
                <a:latin typeface="Times New Roman"/>
                <a:ea typeface="DengXian"/>
              </a:rPr>
              <a:t>“</a:t>
            </a:r>
            <a:r>
              <a:rPr lang="en-US" sz="2600" i="1" dirty="0" err="1">
                <a:solidFill>
                  <a:prstClr val="black"/>
                </a:solidFill>
                <a:latin typeface="Times New Roman"/>
                <a:ea typeface="DengXian"/>
              </a:rPr>
              <a:t>Hùng</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vĩ</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của</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Sông</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Đà</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không</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phải</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chỉ</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có</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thác</a:t>
            </a:r>
            <a:r>
              <a:rPr lang="en-US" sz="2600" i="1" dirty="0">
                <a:solidFill>
                  <a:prstClr val="black"/>
                </a:solidFill>
                <a:latin typeface="Times New Roman"/>
                <a:ea typeface="DengXian"/>
              </a:rPr>
              <a:t> </a:t>
            </a:r>
            <a:r>
              <a:rPr lang="en-US" sz="2600" i="1" dirty="0" err="1">
                <a:solidFill>
                  <a:prstClr val="black"/>
                </a:solidFill>
                <a:latin typeface="Times New Roman"/>
                <a:ea typeface="DengXian"/>
              </a:rPr>
              <a:t>đá</a:t>
            </a:r>
            <a:r>
              <a:rPr lang="en-US" sz="2600" i="1" dirty="0" smtClean="0">
                <a:solidFill>
                  <a:prstClr val="black"/>
                </a:solidFill>
                <a:latin typeface="Times New Roman"/>
                <a:ea typeface="DengXian"/>
              </a:rPr>
              <a:t>.</a:t>
            </a:r>
            <a:r>
              <a:rPr lang="en-US" sz="2600" i="1" dirty="0" smtClean="0">
                <a:solidFill>
                  <a:prstClr val="black"/>
                </a:solidFill>
                <a:latin typeface="Times New Roman"/>
                <a:cs typeface="Times New Roman" pitchFamily="18" charset="0"/>
              </a:rPr>
              <a:t>… </a:t>
            </a:r>
            <a:r>
              <a:rPr lang="vi-VN" sz="2600" i="1" dirty="0" smtClean="0">
                <a:solidFill>
                  <a:prstClr val="black"/>
                </a:solidFill>
                <a:latin typeface="Times New Roman"/>
                <a:ea typeface="DengXian"/>
              </a:rPr>
              <a:t>vút </a:t>
            </a:r>
            <a:r>
              <a:rPr lang="vi-VN" sz="2600" i="1" dirty="0">
                <a:solidFill>
                  <a:prstClr val="black"/>
                </a:solidFill>
                <a:latin typeface="Times New Roman"/>
                <a:ea typeface="DengXian"/>
              </a:rPr>
              <a:t>qua một quãng đường mượn cạp ra ngoài bờ </a:t>
            </a:r>
            <a:r>
              <a:rPr lang="en-US" sz="2600" i="1" dirty="0" err="1" smtClean="0">
                <a:solidFill>
                  <a:prstClr val="black"/>
                </a:solidFill>
                <a:latin typeface="Times New Roman"/>
                <a:ea typeface="DengXian"/>
              </a:rPr>
              <a:t>vực</a:t>
            </a:r>
            <a:r>
              <a:rPr lang="en-US" sz="2600" i="1" dirty="0" smtClean="0">
                <a:solidFill>
                  <a:prstClr val="black"/>
                </a:solidFill>
                <a:latin typeface="Times New Roman"/>
                <a:ea typeface="DengXian"/>
              </a:rPr>
              <a:t>”…</a:t>
            </a:r>
            <a:endParaRPr lang="en-US" dirty="0">
              <a:solidFill>
                <a:prstClr val="black"/>
              </a:solidFill>
            </a:endParaRPr>
          </a:p>
        </p:txBody>
      </p:sp>
      <p:sp>
        <p:nvSpPr>
          <p:cNvPr id="6" name="Cloud 5"/>
          <p:cNvSpPr/>
          <p:nvPr/>
        </p:nvSpPr>
        <p:spPr>
          <a:xfrm>
            <a:off x="110362" y="3222815"/>
            <a:ext cx="2695901"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solidFill>
                <a:latin typeface="Times New Roman" pitchFamily="18" charset="0"/>
                <a:cs typeface="Times New Roman" pitchFamily="18" charset="0"/>
              </a:rPr>
              <a:t>MỞ BÀI</a:t>
            </a:r>
            <a:endParaRPr lang="en-US" sz="2700" b="1" dirty="0">
              <a:solidFill>
                <a:schemeClr val="tx1"/>
              </a:solidFill>
              <a:latin typeface="Times New Roman" pitchFamily="18" charset="0"/>
              <a:cs typeface="Times New Roman" pitchFamily="18" charset="0"/>
            </a:endParaRPr>
          </a:p>
        </p:txBody>
      </p:sp>
      <p:sp>
        <p:nvSpPr>
          <p:cNvPr id="7" name="Rectangle 6"/>
          <p:cNvSpPr/>
          <p:nvPr/>
        </p:nvSpPr>
        <p:spPr>
          <a:xfrm>
            <a:off x="3174128" y="2475195"/>
            <a:ext cx="8839194" cy="892552"/>
          </a:xfrm>
          <a:prstGeom prst="rect">
            <a:avLst/>
          </a:prstGeom>
          <a:ln>
            <a:solidFill>
              <a:schemeClr val="accent5">
                <a:lumMod val="50000"/>
              </a:schemeClr>
            </a:solidFill>
          </a:ln>
        </p:spPr>
        <p:txBody>
          <a:bodyPr wrap="square">
            <a:spAutoFit/>
          </a:bodyPr>
          <a:lstStyle/>
          <a:p>
            <a:pPr lvl="0" algn="just"/>
            <a:r>
              <a:rPr lang="vi-VN" sz="2600" dirty="0">
                <a:solidFill>
                  <a:prstClr val="black"/>
                </a:solidFill>
                <a:latin typeface="Times New Roman"/>
              </a:rPr>
              <a:t>- Giới thiệu đôi nét về </a:t>
            </a:r>
            <a:r>
              <a:rPr lang="vi-VN" sz="2600" dirty="0">
                <a:solidFill>
                  <a:srgbClr val="FF0000"/>
                </a:solidFill>
                <a:latin typeface="Times New Roman"/>
              </a:rPr>
              <a:t>tác giả </a:t>
            </a:r>
            <a:r>
              <a:rPr lang="en-US" sz="2600" dirty="0" err="1" smtClean="0">
                <a:solidFill>
                  <a:srgbClr val="FF0000"/>
                </a:solidFill>
                <a:latin typeface="Times New Roman"/>
              </a:rPr>
              <a:t>Nguyễn</a:t>
            </a:r>
            <a:r>
              <a:rPr lang="en-US" sz="2600" dirty="0" smtClean="0">
                <a:solidFill>
                  <a:srgbClr val="FF0000"/>
                </a:solidFill>
                <a:latin typeface="Times New Roman"/>
              </a:rPr>
              <a:t> </a:t>
            </a:r>
            <a:r>
              <a:rPr lang="en-US" sz="2600" dirty="0" err="1" smtClean="0">
                <a:solidFill>
                  <a:srgbClr val="FF0000"/>
                </a:solidFill>
                <a:latin typeface="Times New Roman"/>
              </a:rPr>
              <a:t>Tuân</a:t>
            </a:r>
            <a:r>
              <a:rPr lang="vi-VN" sz="2600" dirty="0" smtClean="0">
                <a:solidFill>
                  <a:srgbClr val="FF0000"/>
                </a:solidFill>
                <a:latin typeface="Times New Roman"/>
              </a:rPr>
              <a:t> </a:t>
            </a:r>
            <a:r>
              <a:rPr lang="vi-VN" sz="2600" dirty="0">
                <a:solidFill>
                  <a:prstClr val="black"/>
                </a:solidFill>
                <a:latin typeface="Times New Roman"/>
              </a:rPr>
              <a:t>và </a:t>
            </a:r>
            <a:r>
              <a:rPr lang="vi-VN" sz="2600" dirty="0">
                <a:solidFill>
                  <a:srgbClr val="FF0000"/>
                </a:solidFill>
                <a:latin typeface="Times New Roman"/>
              </a:rPr>
              <a:t>tác phẩm </a:t>
            </a:r>
            <a:r>
              <a:rPr lang="en-US" sz="2600" dirty="0" smtClean="0">
                <a:solidFill>
                  <a:srgbClr val="FF0000"/>
                </a:solidFill>
                <a:latin typeface="Times New Roman"/>
              </a:rPr>
              <a:t>“</a:t>
            </a:r>
            <a:r>
              <a:rPr lang="en-US" sz="2600" dirty="0" err="1" smtClean="0">
                <a:solidFill>
                  <a:srgbClr val="FF0000"/>
                </a:solidFill>
                <a:latin typeface="Times New Roman"/>
              </a:rPr>
              <a:t>Người</a:t>
            </a:r>
            <a:r>
              <a:rPr lang="en-US" sz="2600" dirty="0" smtClean="0">
                <a:solidFill>
                  <a:srgbClr val="FF0000"/>
                </a:solidFill>
                <a:latin typeface="Times New Roman"/>
              </a:rPr>
              <a:t> </a:t>
            </a:r>
            <a:r>
              <a:rPr lang="en-US" sz="2600" dirty="0" err="1" smtClean="0">
                <a:solidFill>
                  <a:srgbClr val="FF0000"/>
                </a:solidFill>
                <a:latin typeface="Times New Roman"/>
              </a:rPr>
              <a:t>lái</a:t>
            </a:r>
            <a:r>
              <a:rPr lang="en-US" sz="2600" dirty="0" smtClean="0">
                <a:solidFill>
                  <a:srgbClr val="FF0000"/>
                </a:solidFill>
                <a:latin typeface="Times New Roman"/>
              </a:rPr>
              <a:t> </a:t>
            </a:r>
            <a:r>
              <a:rPr lang="en-US" sz="2600" dirty="0" err="1" smtClean="0">
                <a:solidFill>
                  <a:srgbClr val="FF0000"/>
                </a:solidFill>
                <a:latin typeface="Times New Roman"/>
              </a:rPr>
              <a:t>đò</a:t>
            </a:r>
            <a:r>
              <a:rPr lang="en-US" sz="2600" dirty="0" smtClean="0">
                <a:solidFill>
                  <a:srgbClr val="FF0000"/>
                </a:solidFill>
                <a:latin typeface="Times New Roman"/>
              </a:rPr>
              <a:t> </a:t>
            </a:r>
            <a:r>
              <a:rPr lang="en-US" sz="2600" dirty="0" err="1" smtClean="0">
                <a:solidFill>
                  <a:srgbClr val="FF0000"/>
                </a:solidFill>
                <a:latin typeface="Times New Roman"/>
              </a:rPr>
              <a:t>sông</a:t>
            </a:r>
            <a:r>
              <a:rPr lang="en-US" sz="2600" dirty="0" smtClean="0">
                <a:solidFill>
                  <a:srgbClr val="FF0000"/>
                </a:solidFill>
                <a:latin typeface="Times New Roman"/>
              </a:rPr>
              <a:t> </a:t>
            </a:r>
            <a:r>
              <a:rPr lang="en-US" sz="2600" dirty="0" err="1" smtClean="0">
                <a:solidFill>
                  <a:srgbClr val="FF0000"/>
                </a:solidFill>
                <a:latin typeface="Times New Roman"/>
              </a:rPr>
              <a:t>Đà</a:t>
            </a:r>
            <a:r>
              <a:rPr lang="en-US" sz="2600" dirty="0" smtClean="0">
                <a:solidFill>
                  <a:srgbClr val="FF0000"/>
                </a:solidFill>
                <a:latin typeface="Times New Roman"/>
              </a:rPr>
              <a:t>”</a:t>
            </a:r>
            <a:endParaRPr lang="vi-VN" sz="2600" dirty="0">
              <a:solidFill>
                <a:srgbClr val="FF0000"/>
              </a:solidFill>
              <a:latin typeface="Times New Roman"/>
            </a:endParaRPr>
          </a:p>
        </p:txBody>
      </p:sp>
      <p:cxnSp>
        <p:nvCxnSpPr>
          <p:cNvPr id="10" name="Curved Connector 9"/>
          <p:cNvCxnSpPr>
            <a:stCxn id="6" idx="0"/>
            <a:endCxn id="7" idx="1"/>
          </p:cNvCxnSpPr>
          <p:nvPr/>
        </p:nvCxnSpPr>
        <p:spPr>
          <a:xfrm flipV="1">
            <a:off x="2804016" y="2921471"/>
            <a:ext cx="370112" cy="110994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0"/>
            <a:endCxn id="4" idx="1"/>
          </p:cNvCxnSpPr>
          <p:nvPr/>
        </p:nvCxnSpPr>
        <p:spPr>
          <a:xfrm>
            <a:off x="2804016" y="4031413"/>
            <a:ext cx="396385" cy="145544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13" y="2055732"/>
            <a:ext cx="1685078" cy="507831"/>
          </a:xfrm>
          <a:prstGeom prst="rect">
            <a:avLst/>
          </a:prstGeom>
        </p:spPr>
        <p:txBody>
          <a:bodyPr wrap="none">
            <a:spAutoFit/>
          </a:bodyPr>
          <a:lstStyle/>
          <a:p>
            <a:pPr lvl="0"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Mở</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15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4038090" y="4670581"/>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3: </a:t>
            </a:r>
            <a:r>
              <a:rPr lang="en-US" sz="2600" dirty="0" err="1" smtClean="0">
                <a:solidFill>
                  <a:prstClr val="black"/>
                </a:solidFill>
                <a:latin typeface="Times New Roman"/>
              </a:rPr>
              <a:t>Cái</a:t>
            </a:r>
            <a:r>
              <a:rPr lang="en-US" sz="2600" dirty="0" smtClean="0">
                <a:solidFill>
                  <a:prstClr val="black"/>
                </a:solidFill>
                <a:latin typeface="Times New Roman"/>
              </a:rPr>
              <a:t> “</a:t>
            </a:r>
            <a:r>
              <a:rPr lang="en-US" sz="2600" dirty="0" err="1" smtClean="0">
                <a:solidFill>
                  <a:prstClr val="black"/>
                </a:solidFill>
                <a:latin typeface="Times New Roman"/>
              </a:rPr>
              <a:t>tôi</a:t>
            </a:r>
            <a:r>
              <a:rPr lang="en-US" sz="2600" dirty="0" smtClean="0">
                <a:solidFill>
                  <a:prstClr val="black"/>
                </a:solidFill>
                <a:latin typeface="Times New Roman"/>
              </a:rPr>
              <a:t>” </a:t>
            </a:r>
            <a:r>
              <a:rPr lang="en-US" sz="2600" dirty="0" err="1" smtClean="0">
                <a:solidFill>
                  <a:prstClr val="black"/>
                </a:solidFill>
                <a:latin typeface="Times New Roman"/>
              </a:rPr>
              <a:t>Nguyễn</a:t>
            </a:r>
            <a:r>
              <a:rPr lang="en-US" sz="2600" dirty="0" smtClean="0">
                <a:solidFill>
                  <a:prstClr val="black"/>
                </a:solidFill>
                <a:latin typeface="Times New Roman"/>
              </a:rPr>
              <a:t> </a:t>
            </a:r>
            <a:r>
              <a:rPr lang="en-US" sz="2600" dirty="0" err="1" smtClean="0">
                <a:solidFill>
                  <a:prstClr val="black"/>
                </a:solidFill>
                <a:latin typeface="Times New Roman"/>
              </a:rPr>
              <a:t>Tuân</a:t>
            </a:r>
            <a:endParaRPr lang="vi-VN" sz="2600" dirty="0">
              <a:solidFill>
                <a:prstClr val="black"/>
              </a:solidFill>
              <a:latin typeface="Times New Roman"/>
            </a:endParaRPr>
          </a:p>
        </p:txBody>
      </p:sp>
      <p:sp>
        <p:nvSpPr>
          <p:cNvPr id="7" name="Rectangle 6"/>
          <p:cNvSpPr/>
          <p:nvPr/>
        </p:nvSpPr>
        <p:spPr>
          <a:xfrm>
            <a:off x="4035972" y="2544312"/>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1: </a:t>
            </a:r>
            <a:r>
              <a:rPr lang="en-US" sz="2600" dirty="0" err="1" smtClean="0">
                <a:solidFill>
                  <a:prstClr val="black"/>
                </a:solidFill>
                <a:latin typeface="Times New Roman"/>
              </a:rPr>
              <a:t>Khái</a:t>
            </a:r>
            <a:r>
              <a:rPr lang="en-US" sz="2600" dirty="0" smtClean="0">
                <a:solidFill>
                  <a:prstClr val="black"/>
                </a:solidFill>
                <a:latin typeface="Times New Roman"/>
              </a:rPr>
              <a:t> </a:t>
            </a:r>
            <a:r>
              <a:rPr lang="en-US" sz="2600" dirty="0" err="1" smtClean="0">
                <a:solidFill>
                  <a:prstClr val="black"/>
                </a:solidFill>
                <a:latin typeface="Times New Roman"/>
              </a:rPr>
              <a:t>quát</a:t>
            </a:r>
            <a:r>
              <a:rPr lang="en-US" sz="2600" dirty="0" smtClean="0">
                <a:solidFill>
                  <a:prstClr val="black"/>
                </a:solidFill>
                <a:latin typeface="Times New Roman"/>
              </a:rPr>
              <a:t> </a:t>
            </a:r>
            <a:r>
              <a:rPr lang="en-US" sz="2600" dirty="0" err="1" smtClean="0">
                <a:solidFill>
                  <a:prstClr val="black"/>
                </a:solidFill>
                <a:latin typeface="Times New Roman"/>
              </a:rPr>
              <a:t>chung</a:t>
            </a:r>
            <a:endParaRPr lang="vi-VN" sz="2600" dirty="0">
              <a:solidFill>
                <a:prstClr val="black"/>
              </a:solidFill>
              <a:latin typeface="Times New Roman"/>
            </a:endParaRPr>
          </a:p>
        </p:txBody>
      </p:sp>
      <p:sp>
        <p:nvSpPr>
          <p:cNvPr id="3" name="Rectangle 2"/>
          <p:cNvSpPr/>
          <p:nvPr/>
        </p:nvSpPr>
        <p:spPr>
          <a:xfrm>
            <a:off x="587482" y="2055732"/>
            <a:ext cx="1861535"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Thân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cxnSp>
        <p:nvCxnSpPr>
          <p:cNvPr id="11" name="Curved Connector 10"/>
          <p:cNvCxnSpPr>
            <a:stCxn id="12" idx="0"/>
            <a:endCxn id="7" idx="1"/>
          </p:cNvCxnSpPr>
          <p:nvPr/>
        </p:nvCxnSpPr>
        <p:spPr>
          <a:xfrm flipV="1">
            <a:off x="3276720" y="2790534"/>
            <a:ext cx="759252" cy="131970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2" idx="0"/>
            <a:endCxn id="4" idx="1"/>
          </p:cNvCxnSpPr>
          <p:nvPr/>
        </p:nvCxnSpPr>
        <p:spPr>
          <a:xfrm>
            <a:off x="3276720" y="4110243"/>
            <a:ext cx="761370" cy="80656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loud 11"/>
          <p:cNvSpPr/>
          <p:nvPr/>
        </p:nvSpPr>
        <p:spPr>
          <a:xfrm>
            <a:off x="268023" y="3301645"/>
            <a:ext cx="3011206"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solidFill>
                <a:latin typeface="Times New Roman" pitchFamily="18" charset="0"/>
                <a:cs typeface="Times New Roman" pitchFamily="18" charset="0"/>
              </a:rPr>
              <a:t>THÂN BÀI</a:t>
            </a:r>
            <a:endParaRPr lang="en-US" sz="2700" b="1" dirty="0">
              <a:solidFill>
                <a:schemeClr val="tx1"/>
              </a:solidFill>
              <a:latin typeface="Times New Roman" pitchFamily="18" charset="0"/>
              <a:cs typeface="Times New Roman" pitchFamily="18" charset="0"/>
            </a:endParaRPr>
          </a:p>
        </p:txBody>
      </p:sp>
      <p:sp>
        <p:nvSpPr>
          <p:cNvPr id="21" name="Rectangle 20"/>
          <p:cNvSpPr/>
          <p:nvPr/>
        </p:nvSpPr>
        <p:spPr>
          <a:xfrm>
            <a:off x="4035971" y="3422109"/>
            <a:ext cx="7299435" cy="892552"/>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2: </a:t>
            </a:r>
            <a:r>
              <a:rPr lang="en-US" sz="2600" dirty="0" err="1" smtClean="0">
                <a:solidFill>
                  <a:prstClr val="black"/>
                </a:solidFill>
                <a:latin typeface="Times New Roman"/>
              </a:rPr>
              <a:t>Cảm</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về</a:t>
            </a:r>
            <a:r>
              <a:rPr lang="en-US" sz="2600" dirty="0" smtClean="0">
                <a:solidFill>
                  <a:prstClr val="black"/>
                </a:solidFill>
                <a:latin typeface="Times New Roman"/>
              </a:rPr>
              <a:t> </a:t>
            </a:r>
            <a:r>
              <a:rPr lang="en-US" sz="2600" dirty="0" err="1" smtClean="0">
                <a:solidFill>
                  <a:prstClr val="black"/>
                </a:solidFill>
                <a:latin typeface="Times New Roman"/>
              </a:rPr>
              <a:t>vẻ</a:t>
            </a:r>
            <a:r>
              <a:rPr lang="en-US" sz="2600" dirty="0" smtClean="0">
                <a:solidFill>
                  <a:prstClr val="black"/>
                </a:solidFill>
                <a:latin typeface="Times New Roman"/>
              </a:rPr>
              <a:t> </a:t>
            </a:r>
            <a:r>
              <a:rPr lang="en-US" sz="2600" dirty="0" err="1" smtClean="0">
                <a:solidFill>
                  <a:prstClr val="black"/>
                </a:solidFill>
                <a:latin typeface="Times New Roman"/>
              </a:rPr>
              <a:t>đẹp</a:t>
            </a:r>
            <a:r>
              <a:rPr lang="en-US" sz="2600" dirty="0" smtClean="0">
                <a:solidFill>
                  <a:prstClr val="black"/>
                </a:solidFill>
                <a:latin typeface="Times New Roman"/>
              </a:rPr>
              <a:t> hung </a:t>
            </a:r>
            <a:r>
              <a:rPr lang="en-US" sz="2600" dirty="0" err="1" smtClean="0">
                <a:solidFill>
                  <a:prstClr val="black"/>
                </a:solidFill>
                <a:latin typeface="Times New Roman"/>
              </a:rPr>
              <a:t>bạo</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dòng</a:t>
            </a:r>
            <a:r>
              <a:rPr lang="en-US" sz="2600" dirty="0" smtClean="0">
                <a:solidFill>
                  <a:prstClr val="black"/>
                </a:solidFill>
                <a:latin typeface="Times New Roman"/>
              </a:rPr>
              <a:t> </a:t>
            </a:r>
            <a:r>
              <a:rPr lang="en-US" sz="2600" dirty="0" err="1" smtClean="0">
                <a:solidFill>
                  <a:prstClr val="black"/>
                </a:solidFill>
                <a:latin typeface="Times New Roman"/>
              </a:rPr>
              <a:t>sông</a:t>
            </a:r>
            <a:r>
              <a:rPr lang="en-US" sz="2600" dirty="0" smtClean="0">
                <a:solidFill>
                  <a:prstClr val="black"/>
                </a:solidFill>
                <a:latin typeface="Times New Roman"/>
              </a:rPr>
              <a:t> </a:t>
            </a:r>
            <a:r>
              <a:rPr lang="en-US" sz="2600" dirty="0" err="1" smtClean="0">
                <a:solidFill>
                  <a:prstClr val="black"/>
                </a:solidFill>
                <a:latin typeface="Times New Roman"/>
              </a:rPr>
              <a:t>Đà</a:t>
            </a:r>
            <a:r>
              <a:rPr lang="en-US" sz="2600" dirty="0" smtClean="0">
                <a:solidFill>
                  <a:prstClr val="black"/>
                </a:solidFill>
                <a:latin typeface="Times New Roman"/>
              </a:rPr>
              <a:t>.</a:t>
            </a:r>
            <a:endParaRPr lang="vi-VN" sz="2600" dirty="0">
              <a:solidFill>
                <a:prstClr val="black"/>
              </a:solidFill>
              <a:latin typeface="Times New Roman"/>
            </a:endParaRPr>
          </a:p>
        </p:txBody>
      </p:sp>
      <p:cxnSp>
        <p:nvCxnSpPr>
          <p:cNvPr id="24" name="Curved Connector 23"/>
          <p:cNvCxnSpPr>
            <a:stCxn id="12" idx="0"/>
            <a:endCxn id="21" idx="1"/>
          </p:cNvCxnSpPr>
          <p:nvPr/>
        </p:nvCxnSpPr>
        <p:spPr>
          <a:xfrm flipV="1">
            <a:off x="3276720" y="3868385"/>
            <a:ext cx="759251" cy="24185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40362" y="5614565"/>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4: </a:t>
            </a:r>
            <a:r>
              <a:rPr lang="en-US" sz="2600" dirty="0" err="1" smtClean="0">
                <a:solidFill>
                  <a:prstClr val="black"/>
                </a:solidFill>
                <a:latin typeface="Times New Roman"/>
              </a:rPr>
              <a:t>Đánh</a:t>
            </a:r>
            <a:r>
              <a:rPr lang="en-US" sz="2600" dirty="0" smtClean="0">
                <a:solidFill>
                  <a:prstClr val="black"/>
                </a:solidFill>
                <a:latin typeface="Times New Roman"/>
              </a:rPr>
              <a:t>  </a:t>
            </a:r>
            <a:r>
              <a:rPr lang="en-US" sz="2600" dirty="0" err="1" smtClean="0">
                <a:solidFill>
                  <a:prstClr val="black"/>
                </a:solidFill>
                <a:latin typeface="Times New Roman"/>
              </a:rPr>
              <a:t>giá</a:t>
            </a:r>
            <a:r>
              <a:rPr lang="en-US" sz="2600" dirty="0" smtClean="0">
                <a:solidFill>
                  <a:prstClr val="black"/>
                </a:solidFill>
                <a:latin typeface="Times New Roman"/>
              </a:rPr>
              <a:t> </a:t>
            </a:r>
            <a:r>
              <a:rPr lang="en-US" sz="2600" dirty="0" err="1" smtClean="0">
                <a:solidFill>
                  <a:prstClr val="black"/>
                </a:solidFill>
                <a:latin typeface="Times New Roman"/>
              </a:rPr>
              <a:t>chung</a:t>
            </a:r>
            <a:endParaRPr lang="vi-VN" sz="2600" dirty="0">
              <a:solidFill>
                <a:prstClr val="black"/>
              </a:solidFill>
              <a:latin typeface="Times New Roman"/>
            </a:endParaRPr>
          </a:p>
        </p:txBody>
      </p:sp>
      <p:cxnSp>
        <p:nvCxnSpPr>
          <p:cNvPr id="8" name="Curved Connector 7"/>
          <p:cNvCxnSpPr>
            <a:stCxn id="12" idx="0"/>
            <a:endCxn id="13" idx="1"/>
          </p:cNvCxnSpPr>
          <p:nvPr/>
        </p:nvCxnSpPr>
        <p:spPr>
          <a:xfrm>
            <a:off x="3276720" y="4110243"/>
            <a:ext cx="763642" cy="17505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6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12" grpId="0" animBg="1"/>
      <p:bldP spid="2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4051738" y="4824231"/>
            <a:ext cx="7299435" cy="892552"/>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Vẻ</a:t>
            </a:r>
            <a:r>
              <a:rPr lang="en-US" sz="2600" dirty="0" smtClean="0">
                <a:solidFill>
                  <a:prstClr val="black"/>
                </a:solidFill>
                <a:latin typeface="Times New Roman"/>
              </a:rPr>
              <a:t> </a:t>
            </a:r>
            <a:r>
              <a:rPr lang="en-US" sz="2600" dirty="0" err="1" smtClean="0">
                <a:solidFill>
                  <a:prstClr val="black"/>
                </a:solidFill>
                <a:latin typeface="Times New Roman"/>
              </a:rPr>
              <a:t>đẹp</a:t>
            </a:r>
            <a:r>
              <a:rPr lang="en-US" sz="2600" dirty="0">
                <a:solidFill>
                  <a:prstClr val="black"/>
                </a:solidFill>
                <a:latin typeface="Times New Roman"/>
              </a:rPr>
              <a:t> </a:t>
            </a:r>
            <a:r>
              <a:rPr lang="en-US" sz="2600" dirty="0" smtClean="0">
                <a:solidFill>
                  <a:prstClr val="black"/>
                </a:solidFill>
                <a:latin typeface="Times New Roman"/>
              </a:rPr>
              <a:t>hung </a:t>
            </a:r>
            <a:r>
              <a:rPr lang="en-US" sz="2600" dirty="0" err="1" smtClean="0">
                <a:solidFill>
                  <a:prstClr val="black"/>
                </a:solidFill>
                <a:latin typeface="Times New Roman"/>
              </a:rPr>
              <a:t>bạo</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sông</a:t>
            </a:r>
            <a:r>
              <a:rPr lang="en-US" sz="2600" dirty="0" smtClean="0">
                <a:solidFill>
                  <a:prstClr val="black"/>
                </a:solidFill>
                <a:latin typeface="Times New Roman"/>
              </a:rPr>
              <a:t> </a:t>
            </a:r>
            <a:r>
              <a:rPr lang="en-US" sz="2600" dirty="0" err="1" smtClean="0">
                <a:solidFill>
                  <a:prstClr val="black"/>
                </a:solidFill>
                <a:latin typeface="Times New Roman"/>
              </a:rPr>
              <a:t>Đà</a:t>
            </a:r>
            <a:r>
              <a:rPr lang="en-US" sz="2600" dirty="0" smtClean="0">
                <a:solidFill>
                  <a:prstClr val="black"/>
                </a:solidFill>
                <a:latin typeface="Times New Roman"/>
              </a:rPr>
              <a:t>, </a:t>
            </a:r>
            <a:r>
              <a:rPr lang="en-US" sz="2600" dirty="0" err="1" smtClean="0">
                <a:solidFill>
                  <a:prstClr val="black"/>
                </a:solidFill>
                <a:latin typeface="Times New Roman"/>
              </a:rPr>
              <a:t>cái</a:t>
            </a:r>
            <a:r>
              <a:rPr lang="en-US" sz="2600" dirty="0" smtClean="0">
                <a:solidFill>
                  <a:prstClr val="black"/>
                </a:solidFill>
                <a:latin typeface="Times New Roman"/>
              </a:rPr>
              <a:t> “</a:t>
            </a:r>
            <a:r>
              <a:rPr lang="en-US" sz="2600" dirty="0" err="1" smtClean="0">
                <a:solidFill>
                  <a:prstClr val="black"/>
                </a:solidFill>
                <a:latin typeface="Times New Roman"/>
              </a:rPr>
              <a:t>tôi</a:t>
            </a:r>
            <a:r>
              <a:rPr lang="en-US" sz="2600" dirty="0" smtClean="0">
                <a:solidFill>
                  <a:prstClr val="black"/>
                </a:solidFill>
                <a:latin typeface="Times New Roman"/>
              </a:rPr>
              <a:t>” </a:t>
            </a:r>
            <a:r>
              <a:rPr lang="en-US" sz="2600" dirty="0" err="1" smtClean="0">
                <a:solidFill>
                  <a:prstClr val="black"/>
                </a:solidFill>
                <a:latin typeface="Times New Roman"/>
              </a:rPr>
              <a:t>Nguyễn</a:t>
            </a:r>
            <a:r>
              <a:rPr lang="en-US" sz="2600" dirty="0" smtClean="0">
                <a:solidFill>
                  <a:prstClr val="black"/>
                </a:solidFill>
                <a:latin typeface="Times New Roman"/>
              </a:rPr>
              <a:t> </a:t>
            </a:r>
            <a:r>
              <a:rPr lang="en-US" sz="2600" dirty="0" err="1" smtClean="0">
                <a:solidFill>
                  <a:prstClr val="black"/>
                </a:solidFill>
                <a:latin typeface="Times New Roman"/>
              </a:rPr>
              <a:t>Tuân</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7" name="Rectangle 6"/>
          <p:cNvSpPr/>
          <p:nvPr/>
        </p:nvSpPr>
        <p:spPr>
          <a:xfrm>
            <a:off x="4035972" y="2806281"/>
            <a:ext cx="7299435" cy="492443"/>
          </a:xfrm>
          <a:prstGeom prst="rect">
            <a:avLst/>
          </a:prstGeom>
          <a:ln>
            <a:solidFill>
              <a:schemeClr val="accent5">
                <a:lumMod val="50000"/>
              </a:schemeClr>
            </a:solidFill>
          </a:ln>
        </p:spPr>
        <p:txBody>
          <a:bodyPr wrap="square">
            <a:spAutoFit/>
          </a:bodyPr>
          <a:lstStyle/>
          <a:p>
            <a:pPr algn="just"/>
            <a:r>
              <a:rPr lang="en-US" sz="2600" dirty="0" err="1">
                <a:solidFill>
                  <a:prstClr val="black"/>
                </a:solidFill>
                <a:latin typeface="Times New Roman"/>
              </a:rPr>
              <a:t>H</a:t>
            </a:r>
            <a:r>
              <a:rPr lang="en-US" sz="2600" dirty="0" err="1" smtClean="0">
                <a:solidFill>
                  <a:prstClr val="black"/>
                </a:solidFill>
                <a:latin typeface="Times New Roman"/>
              </a:rPr>
              <a:t>oàn</a:t>
            </a:r>
            <a:r>
              <a:rPr lang="en-US" sz="2600" dirty="0" smtClean="0">
                <a:solidFill>
                  <a:prstClr val="black"/>
                </a:solidFill>
                <a:latin typeface="Times New Roman"/>
              </a:rPr>
              <a:t> </a:t>
            </a:r>
            <a:r>
              <a:rPr lang="en-US" sz="2600" dirty="0" err="1" smtClean="0">
                <a:solidFill>
                  <a:prstClr val="black"/>
                </a:solidFill>
                <a:latin typeface="Times New Roman"/>
              </a:rPr>
              <a:t>cảnh</a:t>
            </a:r>
            <a:r>
              <a:rPr lang="en-US" sz="2600" dirty="0" smtClean="0">
                <a:solidFill>
                  <a:prstClr val="black"/>
                </a:solidFill>
                <a:latin typeface="Times New Roman"/>
              </a:rPr>
              <a:t> </a:t>
            </a:r>
            <a:r>
              <a:rPr lang="en-US" sz="2600" dirty="0" err="1" smtClean="0">
                <a:solidFill>
                  <a:prstClr val="black"/>
                </a:solidFill>
                <a:latin typeface="Times New Roman"/>
              </a:rPr>
              <a:t>sáng</a:t>
            </a:r>
            <a:r>
              <a:rPr lang="en-US" sz="2600" dirty="0" smtClean="0">
                <a:solidFill>
                  <a:prstClr val="black"/>
                </a:solidFill>
                <a:latin typeface="Times New Roman"/>
              </a:rPr>
              <a:t> </a:t>
            </a:r>
            <a:r>
              <a:rPr lang="en-US" sz="2600" dirty="0" err="1" smtClean="0">
                <a:solidFill>
                  <a:prstClr val="black"/>
                </a:solidFill>
                <a:latin typeface="Times New Roman"/>
              </a:rPr>
              <a:t>tác</a:t>
            </a:r>
            <a:r>
              <a:rPr lang="en-US" sz="2600" dirty="0">
                <a:solidFill>
                  <a:prstClr val="black"/>
                </a:solidFill>
                <a:latin typeface="Times New Roman"/>
              </a:rPr>
              <a:t>,</a:t>
            </a:r>
            <a:r>
              <a:rPr lang="en-US" sz="2600" dirty="0" smtClean="0">
                <a:solidFill>
                  <a:prstClr val="black"/>
                </a:solidFill>
                <a:latin typeface="Times New Roman"/>
              </a:rPr>
              <a:t> </a:t>
            </a:r>
            <a:r>
              <a:rPr lang="en-US" sz="2600" dirty="0" err="1" smtClean="0">
                <a:solidFill>
                  <a:prstClr val="black"/>
                </a:solidFill>
                <a:latin typeface="Times New Roman"/>
              </a:rPr>
              <a:t>xuất</a:t>
            </a:r>
            <a:r>
              <a:rPr lang="en-US" sz="2600" dirty="0" smtClean="0">
                <a:solidFill>
                  <a:prstClr val="black"/>
                </a:solidFill>
                <a:latin typeface="Times New Roman"/>
              </a:rPr>
              <a:t> </a:t>
            </a:r>
            <a:r>
              <a:rPr lang="en-US" sz="2600" dirty="0" err="1" smtClean="0">
                <a:solidFill>
                  <a:prstClr val="black"/>
                </a:solidFill>
                <a:latin typeface="Times New Roman"/>
              </a:rPr>
              <a:t>xứ</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3" name="Rectangle 2"/>
          <p:cNvSpPr/>
          <p:nvPr/>
        </p:nvSpPr>
        <p:spPr>
          <a:xfrm>
            <a:off x="587482" y="2055732"/>
            <a:ext cx="1861535" cy="507831"/>
          </a:xfrm>
          <a:prstGeom prst="rect">
            <a:avLst/>
          </a:prstGeom>
        </p:spPr>
        <p:txBody>
          <a:bodyPr wrap="none">
            <a:spAutoFit/>
          </a:bodyPr>
          <a:lstStyle/>
          <a:p>
            <a:pPr lvl="0"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Thân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sp>
        <p:nvSpPr>
          <p:cNvPr id="8" name="Rounded Rectangle 7"/>
          <p:cNvSpPr/>
          <p:nvPr/>
        </p:nvSpPr>
        <p:spPr>
          <a:xfrm>
            <a:off x="283768" y="3626073"/>
            <a:ext cx="3042751"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1</a:t>
            </a:r>
          </a:p>
          <a:p>
            <a:pPr algn="ctr"/>
            <a:r>
              <a:rPr lang="en-US" sz="2800" b="1" i="1" dirty="0" err="1" smtClean="0">
                <a:solidFill>
                  <a:schemeClr val="tx1"/>
                </a:solidFill>
                <a:latin typeface="Times New Roman" pitchFamily="18" charset="0"/>
                <a:cs typeface="Times New Roman" pitchFamily="18" charset="0"/>
              </a:rPr>
              <a:t>Khái</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quát</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chung</a:t>
            </a:r>
            <a:endParaRPr lang="en-US" sz="2800" b="1" i="1" dirty="0">
              <a:solidFill>
                <a:schemeClr val="tx1"/>
              </a:solidFill>
              <a:latin typeface="Times New Roman" pitchFamily="18" charset="0"/>
              <a:cs typeface="Times New Roman" pitchFamily="18" charset="0"/>
            </a:endParaRPr>
          </a:p>
        </p:txBody>
      </p:sp>
      <p:cxnSp>
        <p:nvCxnSpPr>
          <p:cNvPr id="11" name="Curved Connector 10"/>
          <p:cNvCxnSpPr>
            <a:stCxn id="8" idx="3"/>
            <a:endCxn id="7" idx="1"/>
          </p:cNvCxnSpPr>
          <p:nvPr/>
        </p:nvCxnSpPr>
        <p:spPr>
          <a:xfrm flipV="1">
            <a:off x="3326519" y="3052503"/>
            <a:ext cx="709453" cy="9913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8" idx="3"/>
            <a:endCxn id="4" idx="1"/>
          </p:cNvCxnSpPr>
          <p:nvPr/>
        </p:nvCxnSpPr>
        <p:spPr>
          <a:xfrm>
            <a:off x="3326519" y="4043859"/>
            <a:ext cx="725219" cy="122664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0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5" y="1341105"/>
            <a:ext cx="11227559" cy="5086008"/>
          </a:xfrm>
          <a:prstGeom prst="rect">
            <a:avLst/>
          </a:prstGeom>
        </p:spPr>
        <p:txBody>
          <a:bodyPr wrap="square">
            <a:spAutoFit/>
          </a:bodyPr>
          <a:lstStyle/>
          <a:p>
            <a:pPr marL="457200" indent="-457200" algn="just">
              <a:lnSpc>
                <a:spcPct val="150000"/>
              </a:lnSpc>
              <a:spcBef>
                <a:spcPts val="600"/>
              </a:spcBef>
              <a:spcAft>
                <a:spcPts val="600"/>
              </a:spcAft>
              <a:buFont typeface="Wingdings" pitchFamily="2" charset="2"/>
              <a:buChar char="v"/>
            </a:pPr>
            <a:r>
              <a:rPr lang="en-US" sz="2600" dirty="0" err="1" smtClean="0">
                <a:latin typeface="Times New Roman"/>
                <a:ea typeface="DengXian"/>
              </a:rPr>
              <a:t>Đoạn</a:t>
            </a:r>
            <a:r>
              <a:rPr lang="en-US" sz="2600" dirty="0" smtClean="0">
                <a:latin typeface="Times New Roman"/>
                <a:ea typeface="DengXian"/>
              </a:rPr>
              <a:t> </a:t>
            </a:r>
            <a:r>
              <a:rPr lang="en-US" sz="2600" dirty="0" err="1">
                <a:latin typeface="Times New Roman"/>
                <a:ea typeface="DengXian"/>
              </a:rPr>
              <a:t>trích</a:t>
            </a:r>
            <a:r>
              <a:rPr lang="en-US" sz="2600" dirty="0">
                <a:latin typeface="Times New Roman"/>
                <a:ea typeface="DengXian"/>
              </a:rPr>
              <a:t> </a:t>
            </a:r>
            <a:r>
              <a:rPr lang="en-US" sz="2600" dirty="0" err="1">
                <a:latin typeface="Times New Roman"/>
                <a:ea typeface="DengXian"/>
              </a:rPr>
              <a:t>miêu</a:t>
            </a:r>
            <a:r>
              <a:rPr lang="en-US" sz="2600" dirty="0">
                <a:latin typeface="Times New Roman"/>
                <a:ea typeface="DengXian"/>
              </a:rPr>
              <a:t> </a:t>
            </a:r>
            <a:r>
              <a:rPr lang="en-US" sz="2600" dirty="0" err="1">
                <a:latin typeface="Times New Roman"/>
                <a:ea typeface="DengXian"/>
              </a:rPr>
              <a:t>tả</a:t>
            </a:r>
            <a:r>
              <a:rPr lang="en-US" sz="2600" dirty="0">
                <a:latin typeface="Times New Roman"/>
                <a:ea typeface="DengXian"/>
              </a:rPr>
              <a:t> </a:t>
            </a:r>
            <a:r>
              <a:rPr lang="en-US" sz="2600" dirty="0" err="1">
                <a:latin typeface="Times New Roman"/>
                <a:ea typeface="DengXian"/>
              </a:rPr>
              <a:t>vẻ</a:t>
            </a:r>
            <a:r>
              <a:rPr lang="en-US" sz="2600" dirty="0">
                <a:latin typeface="Times New Roman"/>
                <a:ea typeface="DengXian"/>
              </a:rPr>
              <a:t> </a:t>
            </a:r>
            <a:r>
              <a:rPr lang="en-US" sz="2600" dirty="0" err="1">
                <a:latin typeface="Times New Roman"/>
                <a:ea typeface="DengXian"/>
              </a:rPr>
              <a:t>đẹp</a:t>
            </a:r>
            <a:r>
              <a:rPr lang="en-US" sz="2600" dirty="0">
                <a:latin typeface="Times New Roman"/>
                <a:ea typeface="DengXian"/>
              </a:rPr>
              <a:t> hung </a:t>
            </a:r>
            <a:r>
              <a:rPr lang="en-US" sz="2600" dirty="0" err="1">
                <a:latin typeface="Times New Roman"/>
                <a:ea typeface="DengXian"/>
              </a:rPr>
              <a:t>bạo</a:t>
            </a:r>
            <a:r>
              <a:rPr lang="en-US" sz="2600" dirty="0">
                <a:latin typeface="Times New Roman"/>
                <a:ea typeface="DengXian"/>
              </a:rPr>
              <a:t>, </a:t>
            </a:r>
            <a:r>
              <a:rPr lang="en-US" sz="2600" dirty="0" err="1">
                <a:latin typeface="Times New Roman"/>
                <a:ea typeface="DengXian"/>
              </a:rPr>
              <a:t>dữ</a:t>
            </a:r>
            <a:r>
              <a:rPr lang="en-US" sz="2600" dirty="0">
                <a:latin typeface="Times New Roman"/>
                <a:ea typeface="DengXian"/>
              </a:rPr>
              <a:t> </a:t>
            </a:r>
            <a:r>
              <a:rPr lang="en-US" sz="2600" dirty="0" err="1">
                <a:latin typeface="Times New Roman"/>
                <a:ea typeface="DengXian"/>
              </a:rPr>
              <a:t>dằn</a:t>
            </a:r>
            <a:r>
              <a:rPr lang="en-US" sz="2600" dirty="0">
                <a:latin typeface="Times New Roman"/>
                <a:ea typeface="DengXian"/>
              </a:rPr>
              <a:t> </a:t>
            </a:r>
            <a:r>
              <a:rPr lang="en-US" sz="2600" dirty="0" err="1">
                <a:latin typeface="Times New Roman"/>
                <a:ea typeface="DengXian"/>
              </a:rPr>
              <a:t>của</a:t>
            </a:r>
            <a:r>
              <a:rPr lang="en-US" sz="2600" dirty="0">
                <a:latin typeface="Times New Roman"/>
                <a:ea typeface="DengXian"/>
              </a:rPr>
              <a:t> </a:t>
            </a:r>
            <a:r>
              <a:rPr lang="en-US" sz="2600" dirty="0" err="1">
                <a:latin typeface="Times New Roman"/>
                <a:ea typeface="DengXian"/>
              </a:rPr>
              <a:t>Sông</a:t>
            </a:r>
            <a:r>
              <a:rPr lang="en-US" sz="2600" dirty="0">
                <a:latin typeface="Times New Roman"/>
                <a:ea typeface="DengXian"/>
              </a:rPr>
              <a:t> </a:t>
            </a:r>
            <a:r>
              <a:rPr lang="en-US" sz="2600" dirty="0" err="1">
                <a:latin typeface="Times New Roman"/>
                <a:ea typeface="DengXian"/>
              </a:rPr>
              <a:t>Đà</a:t>
            </a:r>
            <a:r>
              <a:rPr lang="en-US" sz="2600" dirty="0">
                <a:latin typeface="Times New Roman"/>
                <a:ea typeface="DengXian"/>
              </a:rPr>
              <a:t> </a:t>
            </a:r>
          </a:p>
          <a:p>
            <a:pPr algn="just">
              <a:lnSpc>
                <a:spcPct val="150000"/>
              </a:lnSpc>
              <a:spcBef>
                <a:spcPts val="600"/>
              </a:spcBef>
              <a:spcAft>
                <a:spcPts val="600"/>
              </a:spcAft>
            </a:pPr>
            <a:r>
              <a:rPr lang="en-US" sz="2600" b="1" i="1" dirty="0">
                <a:latin typeface="Times New Roman"/>
                <a:ea typeface="DengXian"/>
              </a:rPr>
              <a:t>- </a:t>
            </a:r>
            <a:r>
              <a:rPr lang="en-US" sz="2600" b="1" i="1" dirty="0" err="1">
                <a:latin typeface="Times New Roman"/>
                <a:ea typeface="DengXian"/>
              </a:rPr>
              <a:t>Vách</a:t>
            </a:r>
            <a:r>
              <a:rPr lang="en-US" sz="2600" b="1" i="1" dirty="0">
                <a:latin typeface="Times New Roman"/>
                <a:ea typeface="DengXian"/>
              </a:rPr>
              <a:t> </a:t>
            </a:r>
            <a:r>
              <a:rPr lang="en-US" sz="2600" b="1" i="1" dirty="0" err="1">
                <a:latin typeface="Times New Roman"/>
                <a:ea typeface="DengXian"/>
              </a:rPr>
              <a:t>đá</a:t>
            </a:r>
            <a:r>
              <a:rPr lang="en-US" sz="2600" b="1" i="1" dirty="0">
                <a:latin typeface="Times New Roman"/>
                <a:ea typeface="DengXian"/>
              </a:rPr>
              <a:t> </a:t>
            </a:r>
            <a:r>
              <a:rPr lang="en-US" sz="2600" b="1" i="1" dirty="0" err="1">
                <a:latin typeface="Times New Roman"/>
                <a:ea typeface="DengXian"/>
              </a:rPr>
              <a:t>hùng</a:t>
            </a:r>
            <a:r>
              <a:rPr lang="en-US" sz="2600" b="1" i="1" dirty="0">
                <a:latin typeface="Times New Roman"/>
                <a:ea typeface="DengXian"/>
              </a:rPr>
              <a:t> </a:t>
            </a:r>
            <a:r>
              <a:rPr lang="en-US" sz="2600" b="1" i="1" dirty="0" err="1">
                <a:latin typeface="Times New Roman"/>
                <a:ea typeface="DengXian"/>
              </a:rPr>
              <a:t>vĩ</a:t>
            </a:r>
            <a:r>
              <a:rPr lang="en-US" sz="2600" b="1" i="1" dirty="0">
                <a:latin typeface="Times New Roman"/>
                <a:ea typeface="DengXian"/>
              </a:rPr>
              <a:t>: </a:t>
            </a:r>
          </a:p>
          <a:p>
            <a:pPr algn="just">
              <a:lnSpc>
                <a:spcPct val="150000"/>
              </a:lnSpc>
              <a:spcBef>
                <a:spcPts val="600"/>
              </a:spcBef>
              <a:spcAft>
                <a:spcPts val="600"/>
              </a:spcAft>
            </a:pPr>
            <a:r>
              <a:rPr lang="en-US" sz="2600" dirty="0">
                <a:latin typeface="Times New Roman"/>
                <a:ea typeface="DengXian"/>
              </a:rPr>
              <a:t>+</a:t>
            </a:r>
            <a:r>
              <a:rPr lang="vi-VN" sz="2600" dirty="0">
                <a:latin typeface="Times New Roman"/>
                <a:ea typeface="DengXian"/>
              </a:rPr>
              <a:t> Vách đá </a:t>
            </a:r>
            <a:r>
              <a:rPr lang="en-US" sz="2600" b="1" dirty="0" err="1" smtClean="0">
                <a:latin typeface="Times New Roman"/>
                <a:ea typeface="DengXian"/>
              </a:rPr>
              <a:t>cao</a:t>
            </a:r>
            <a:r>
              <a:rPr lang="en-US" sz="2600" b="1" dirty="0" smtClean="0">
                <a:latin typeface="Times New Roman"/>
                <a:ea typeface="DengXian"/>
              </a:rPr>
              <a:t>, </a:t>
            </a:r>
            <a:r>
              <a:rPr lang="vi-VN" sz="2600" b="1" dirty="0" smtClean="0">
                <a:latin typeface="Times New Roman"/>
                <a:ea typeface="DengXian"/>
              </a:rPr>
              <a:t>hẹp</a:t>
            </a:r>
            <a:r>
              <a:rPr lang="en-US" sz="2600" b="1" dirty="0" smtClean="0">
                <a:latin typeface="Times New Roman"/>
                <a:ea typeface="DengXian"/>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đá </a:t>
            </a:r>
            <a:r>
              <a:rPr lang="vi-VN" sz="2500" i="1" dirty="0">
                <a:latin typeface="Times New Roman" pitchFamily="18" charset="0"/>
                <a:cs typeface="Times New Roman" pitchFamily="18" charset="0"/>
              </a:rPr>
              <a:t>bờ sông dựng vách </a:t>
            </a:r>
            <a:r>
              <a:rPr lang="vi-VN" sz="2500" i="1" dirty="0" smtClean="0">
                <a:latin typeface="Times New Roman" pitchFamily="18" charset="0"/>
                <a:cs typeface="Times New Roman" pitchFamily="18" charset="0"/>
              </a:rPr>
              <a:t>thành</a:t>
            </a:r>
            <a:r>
              <a:rPr lang="en-US" sz="2500" i="1"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những </a:t>
            </a:r>
            <a:r>
              <a:rPr lang="vi-VN" sz="2500" dirty="0">
                <a:latin typeface="Times New Roman" pitchFamily="18" charset="0"/>
                <a:cs typeface="Times New Roman" pitchFamily="18" charset="0"/>
              </a:rPr>
              <a:t>bức thành vách đá cao chẹt chặt lấy lòng sông </a:t>
            </a:r>
            <a:r>
              <a:rPr lang="vi-VN" sz="2500" dirty="0" smtClean="0">
                <a:latin typeface="Times New Roman" pitchFamily="18" charset="0"/>
                <a:cs typeface="Times New Roman" pitchFamily="18" charset="0"/>
              </a:rPr>
              <a:t>hẹp</a:t>
            </a:r>
            <a:r>
              <a:rPr lang="en-US" sz="2500"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Mặt </a:t>
            </a:r>
            <a:r>
              <a:rPr lang="vi-VN" sz="2500" i="1" dirty="0">
                <a:latin typeface="Times New Roman" pitchFamily="18" charset="0"/>
                <a:cs typeface="Times New Roman" pitchFamily="18" charset="0"/>
              </a:rPr>
              <a:t>sông chỗ ấy chỉ lúc đúng ngọ mới có mặt </a:t>
            </a:r>
            <a:r>
              <a:rPr lang="vi-VN" sz="2500" i="1" dirty="0" smtClean="0">
                <a:latin typeface="Times New Roman" pitchFamily="18" charset="0"/>
                <a:cs typeface="Times New Roman" pitchFamily="18" charset="0"/>
              </a:rPr>
              <a:t>trời</a:t>
            </a:r>
            <a:r>
              <a:rPr lang="en-US" sz="2500" i="1"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Con </a:t>
            </a:r>
            <a:r>
              <a:rPr lang="vi-VN" sz="2500" i="1" dirty="0">
                <a:latin typeface="Times New Roman" pitchFamily="18" charset="0"/>
                <a:cs typeface="Times New Roman" pitchFamily="18" charset="0"/>
              </a:rPr>
              <a:t>hổ con nai có thể vọt qua sông, và chỉ cần nhẹ tay thôi cũng có thể ném hòn đá từ bờ bên này qua bên kia </a:t>
            </a:r>
            <a:r>
              <a:rPr lang="vi-VN" sz="2500" i="1" dirty="0" smtClean="0">
                <a:latin typeface="Times New Roman" pitchFamily="18" charset="0"/>
                <a:cs typeface="Times New Roman" pitchFamily="18" charset="0"/>
              </a:rPr>
              <a:t>vách</a:t>
            </a:r>
            <a:r>
              <a:rPr lang="en-US" sz="2500" i="1"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Ngồi </a:t>
            </a:r>
            <a:r>
              <a:rPr lang="vi-VN" sz="2500" i="1" dirty="0">
                <a:latin typeface="Times New Roman" pitchFamily="18" charset="0"/>
                <a:cs typeface="Times New Roman" pitchFamily="18" charset="0"/>
              </a:rPr>
              <a:t>trong khoang đò qua quãng ấy, đang mùa hè cũng thấy lạnh, cảm thấy mình như đứng ở hè một cái ngõ mà ngóng vọng lên một cái khung cửa sổ nào trên cái tầng nhà thứ mấy nào vừa tắt phụt đèn </a:t>
            </a:r>
            <a:r>
              <a:rPr lang="vi-VN" sz="2500" i="1" dirty="0" smtClean="0">
                <a:latin typeface="Times New Roman" pitchFamily="18" charset="0"/>
                <a:cs typeface="Times New Roman" pitchFamily="18" charset="0"/>
              </a:rPr>
              <a:t>điện</a:t>
            </a:r>
            <a:r>
              <a:rPr lang="en-US" sz="2500" i="1" dirty="0" smtClean="0">
                <a:latin typeface="Times New Roman" pitchFamily="18" charset="0"/>
                <a:cs typeface="Times New Roman" pitchFamily="18" charset="0"/>
              </a:rPr>
              <a:t>”…</a:t>
            </a:r>
          </a:p>
        </p:txBody>
      </p:sp>
      <p:sp>
        <p:nvSpPr>
          <p:cNvPr id="7" name="Rounded Rectangle 6"/>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a:solidFill>
                  <a:srgbClr val="0070C0"/>
                </a:solidFill>
                <a:latin typeface="Times New Roman"/>
                <a:ea typeface="DengXian"/>
              </a:rPr>
              <a:t>vẻ</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đẹp</a:t>
            </a:r>
            <a:r>
              <a:rPr lang="en-US" sz="2800" b="1" i="1" dirty="0">
                <a:solidFill>
                  <a:srgbClr val="0070C0"/>
                </a:solidFill>
                <a:latin typeface="Times New Roman"/>
                <a:ea typeface="DengXian"/>
              </a:rPr>
              <a:t> hung </a:t>
            </a:r>
            <a:r>
              <a:rPr lang="en-US" sz="2800" b="1" i="1" dirty="0" err="1">
                <a:solidFill>
                  <a:srgbClr val="0070C0"/>
                </a:solidFill>
                <a:latin typeface="Times New Roman"/>
                <a:ea typeface="DengXian"/>
              </a:rPr>
              <a:t>bạo</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dữ</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dằn</a:t>
            </a:r>
            <a:r>
              <a:rPr lang="en-US" sz="2800" b="1" i="1" dirty="0">
                <a:solidFill>
                  <a:srgbClr val="0070C0"/>
                </a:solidFill>
                <a:latin typeface="Times New Roman"/>
                <a:ea typeface="DengXian"/>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19365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5" y="1341105"/>
            <a:ext cx="11227559" cy="1446550"/>
          </a:xfrm>
          <a:prstGeom prst="rect">
            <a:avLst/>
          </a:prstGeom>
        </p:spPr>
        <p:txBody>
          <a:bodyPr wrap="square">
            <a:spAutoFit/>
          </a:bodyPr>
          <a:lstStyle/>
          <a:p>
            <a:pPr marL="457200" indent="-457200" algn="just">
              <a:lnSpc>
                <a:spcPct val="150000"/>
              </a:lnSpc>
              <a:spcBef>
                <a:spcPts val="600"/>
              </a:spcBef>
              <a:spcAft>
                <a:spcPts val="600"/>
              </a:spcAft>
              <a:buFont typeface="Wingdings" pitchFamily="2" charset="2"/>
              <a:buChar char="v"/>
            </a:pPr>
            <a:r>
              <a:rPr lang="en-US" sz="2600" dirty="0" err="1" smtClean="0">
                <a:solidFill>
                  <a:prstClr val="black"/>
                </a:solidFill>
                <a:latin typeface="Times New Roman"/>
                <a:ea typeface="DengXian"/>
              </a:rPr>
              <a:t>Đoạn</a:t>
            </a:r>
            <a:r>
              <a:rPr lang="en-US" sz="2600" dirty="0" smtClean="0">
                <a:solidFill>
                  <a:prstClr val="black"/>
                </a:solidFill>
                <a:latin typeface="Times New Roman"/>
                <a:ea typeface="DengXian"/>
              </a:rPr>
              <a:t> </a:t>
            </a:r>
            <a:r>
              <a:rPr lang="en-US" sz="2600" dirty="0" err="1">
                <a:solidFill>
                  <a:prstClr val="black"/>
                </a:solidFill>
                <a:latin typeface="Times New Roman"/>
                <a:ea typeface="DengXian"/>
              </a:rPr>
              <a:t>trích</a:t>
            </a:r>
            <a:r>
              <a:rPr lang="en-US" sz="2600" dirty="0">
                <a:solidFill>
                  <a:prstClr val="black"/>
                </a:solidFill>
                <a:latin typeface="Times New Roman"/>
                <a:ea typeface="DengXian"/>
              </a:rPr>
              <a:t> </a:t>
            </a:r>
            <a:r>
              <a:rPr lang="en-US" sz="2600" dirty="0" err="1">
                <a:solidFill>
                  <a:prstClr val="black"/>
                </a:solidFill>
                <a:latin typeface="Times New Roman"/>
                <a:ea typeface="DengXian"/>
              </a:rPr>
              <a:t>miêu</a:t>
            </a:r>
            <a:r>
              <a:rPr lang="en-US" sz="2600" dirty="0">
                <a:solidFill>
                  <a:prstClr val="black"/>
                </a:solidFill>
                <a:latin typeface="Times New Roman"/>
                <a:ea typeface="DengXian"/>
              </a:rPr>
              <a:t> </a:t>
            </a:r>
            <a:r>
              <a:rPr lang="en-US" sz="2600" dirty="0" err="1">
                <a:solidFill>
                  <a:prstClr val="black"/>
                </a:solidFill>
                <a:latin typeface="Times New Roman"/>
                <a:ea typeface="DengXian"/>
              </a:rPr>
              <a:t>tả</a:t>
            </a:r>
            <a:r>
              <a:rPr lang="en-US" sz="2600" dirty="0">
                <a:solidFill>
                  <a:prstClr val="black"/>
                </a:solidFill>
                <a:latin typeface="Times New Roman"/>
                <a:ea typeface="DengXian"/>
              </a:rPr>
              <a:t> </a:t>
            </a:r>
            <a:r>
              <a:rPr lang="en-US" sz="2600" dirty="0" err="1">
                <a:solidFill>
                  <a:prstClr val="black"/>
                </a:solidFill>
                <a:latin typeface="Times New Roman"/>
                <a:ea typeface="DengXian"/>
              </a:rPr>
              <a:t>vẻ</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đẹp</a:t>
            </a:r>
            <a:r>
              <a:rPr lang="en-US" sz="2600" dirty="0">
                <a:solidFill>
                  <a:prstClr val="black"/>
                </a:solidFill>
                <a:latin typeface="Times New Roman"/>
                <a:ea typeface="DengXian"/>
              </a:rPr>
              <a:t> hung </a:t>
            </a:r>
            <a:r>
              <a:rPr lang="en-US" sz="2600" dirty="0" err="1">
                <a:solidFill>
                  <a:prstClr val="black"/>
                </a:solidFill>
                <a:latin typeface="Times New Roman"/>
                <a:ea typeface="DengXian"/>
              </a:rPr>
              <a:t>bạo</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dữ</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dằn</a:t>
            </a:r>
            <a:r>
              <a:rPr lang="en-US" sz="2600" dirty="0">
                <a:solidFill>
                  <a:prstClr val="black"/>
                </a:solidFill>
                <a:latin typeface="Times New Roman"/>
                <a:ea typeface="DengXian"/>
              </a:rPr>
              <a:t> </a:t>
            </a:r>
            <a:r>
              <a:rPr lang="en-US" sz="2600" dirty="0" err="1">
                <a:solidFill>
                  <a:prstClr val="black"/>
                </a:solidFill>
                <a:latin typeface="Times New Roman"/>
                <a:ea typeface="DengXian"/>
              </a:rPr>
              <a:t>của</a:t>
            </a:r>
            <a:r>
              <a:rPr lang="en-US" sz="2600" dirty="0">
                <a:solidFill>
                  <a:prstClr val="black"/>
                </a:solidFill>
                <a:latin typeface="Times New Roman"/>
                <a:ea typeface="DengXian"/>
              </a:rPr>
              <a:t> </a:t>
            </a:r>
            <a:r>
              <a:rPr lang="en-US" sz="2600" dirty="0" err="1">
                <a:solidFill>
                  <a:prstClr val="black"/>
                </a:solidFill>
                <a:latin typeface="Times New Roman"/>
                <a:ea typeface="DengXian"/>
              </a:rPr>
              <a:t>Sông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Đà</a:t>
            </a:r>
            <a:r>
              <a:rPr lang="en-US" sz="2600" dirty="0">
                <a:solidFill>
                  <a:prstClr val="black"/>
                </a:solidFill>
                <a:latin typeface="Times New Roman"/>
                <a:ea typeface="DengXian"/>
              </a:rPr>
              <a:t> </a:t>
            </a:r>
          </a:p>
          <a:p>
            <a:pPr algn="just">
              <a:lnSpc>
                <a:spcPct val="150000"/>
              </a:lnSpc>
              <a:spcBef>
                <a:spcPts val="600"/>
              </a:spcBef>
              <a:spcAft>
                <a:spcPts val="600"/>
              </a:spcAft>
            </a:pP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Vách</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đá</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hùng</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vĩ</a:t>
            </a:r>
            <a:r>
              <a:rPr lang="en-US" sz="2600" b="1" i="1" dirty="0">
                <a:solidFill>
                  <a:prstClr val="black"/>
                </a:solidFill>
                <a:latin typeface="Times New Roman"/>
                <a:ea typeface="DengXian"/>
              </a:rPr>
              <a:t>: </a:t>
            </a:r>
          </a:p>
        </p:txBody>
      </p:sp>
      <p:sp>
        <p:nvSpPr>
          <p:cNvPr id="7" name="Rounded Rectangle 6"/>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a:solidFill>
                  <a:srgbClr val="0070C0"/>
                </a:solidFill>
                <a:latin typeface="Times New Roman"/>
                <a:ea typeface="DengXian"/>
              </a:rPr>
              <a:t>vẻ</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đẹp</a:t>
            </a:r>
            <a:r>
              <a:rPr lang="en-US" sz="2800" b="1" i="1" dirty="0">
                <a:solidFill>
                  <a:srgbClr val="0070C0"/>
                </a:solidFill>
                <a:latin typeface="Times New Roman"/>
                <a:ea typeface="DengXian"/>
              </a:rPr>
              <a:t> hung </a:t>
            </a:r>
            <a:r>
              <a:rPr lang="en-US" sz="2800" b="1" i="1" dirty="0" err="1">
                <a:solidFill>
                  <a:srgbClr val="0070C0"/>
                </a:solidFill>
                <a:latin typeface="Times New Roman"/>
                <a:ea typeface="DengXian"/>
              </a:rPr>
              <a:t>bạo</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dữ</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dằn</a:t>
            </a:r>
            <a:r>
              <a:rPr lang="en-US" sz="2800" b="1" i="1" dirty="0">
                <a:solidFill>
                  <a:srgbClr val="0070C0"/>
                </a:solidFill>
                <a:latin typeface="Times New Roman"/>
                <a:ea typeface="DengXian"/>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
        <p:nvSpPr>
          <p:cNvPr id="3" name="Rectangle 2"/>
          <p:cNvSpPr/>
          <p:nvPr/>
        </p:nvSpPr>
        <p:spPr>
          <a:xfrm>
            <a:off x="509515" y="2931953"/>
            <a:ext cx="11118378" cy="3031086"/>
          </a:xfrm>
          <a:prstGeom prst="rect">
            <a:avLst/>
          </a:prstGeom>
        </p:spPr>
        <p:txBody>
          <a:bodyPr wrap="square">
            <a:spAutoFit/>
          </a:bodyPr>
          <a:lstStyle/>
          <a:p>
            <a:pPr marL="457200" indent="-457200" algn="just">
              <a:lnSpc>
                <a:spcPct val="150000"/>
              </a:lnSpc>
              <a:buFont typeface="Wingdings" pitchFamily="2" charset="2"/>
              <a:buChar char="Ø"/>
            </a:pPr>
            <a:r>
              <a:rPr lang="vi-VN" sz="2600" dirty="0">
                <a:latin typeface="+mj-lt"/>
              </a:rPr>
              <a:t>So sánh vừa chính xác, tinh tế, vừa bất ngờ và lạ lùng. Cảm giác như Nguyễn Tuân luôn lục lọi đến tận kiệt cùng cái kho ấn tượng ăm ắp này để tìm cho được một cách nói có thể làm kinh động hồn trí con người</a:t>
            </a:r>
            <a:r>
              <a:rPr lang="vi-VN" sz="2600" dirty="0" smtClean="0">
                <a:latin typeface="+mj-lt"/>
              </a:rPr>
              <a:t>.</a:t>
            </a:r>
            <a:endParaRPr lang="en-US" sz="2600" dirty="0" smtClean="0">
              <a:latin typeface="+mj-lt"/>
            </a:endParaRPr>
          </a:p>
          <a:p>
            <a:pPr algn="just">
              <a:lnSpc>
                <a:spcPct val="150000"/>
              </a:lnSpc>
            </a:pPr>
            <a:r>
              <a:rPr lang="vi-VN" sz="2600" dirty="0">
                <a:latin typeface="+mj-lt"/>
              </a:rPr>
              <a:t/>
            </a:r>
            <a:br>
              <a:rPr lang="vi-VN" sz="2600" dirty="0">
                <a:latin typeface="+mj-lt"/>
              </a:rPr>
            </a:br>
            <a:endParaRPr lang="en-US" sz="2600" dirty="0">
              <a:latin typeface="+mj-lt"/>
            </a:endParaRPr>
          </a:p>
        </p:txBody>
      </p:sp>
    </p:spTree>
    <p:extLst>
      <p:ext uri="{BB962C8B-B14F-4D97-AF65-F5344CB8AC3E}">
        <p14:creationId xmlns:p14="http://schemas.microsoft.com/office/powerpoint/2010/main" val="62683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5" y="1341105"/>
            <a:ext cx="11227559" cy="1446550"/>
          </a:xfrm>
          <a:prstGeom prst="rect">
            <a:avLst/>
          </a:prstGeom>
        </p:spPr>
        <p:txBody>
          <a:bodyPr wrap="square">
            <a:spAutoFit/>
          </a:bodyPr>
          <a:lstStyle/>
          <a:p>
            <a:pPr marL="457200" indent="-457200" algn="just">
              <a:lnSpc>
                <a:spcPct val="150000"/>
              </a:lnSpc>
              <a:spcBef>
                <a:spcPts val="600"/>
              </a:spcBef>
              <a:spcAft>
                <a:spcPts val="600"/>
              </a:spcAft>
              <a:buFont typeface="Wingdings" pitchFamily="2" charset="2"/>
              <a:buChar char="v"/>
            </a:pPr>
            <a:r>
              <a:rPr lang="en-US" sz="2600" dirty="0" err="1" smtClean="0">
                <a:solidFill>
                  <a:prstClr val="black"/>
                </a:solidFill>
                <a:latin typeface="Times New Roman"/>
                <a:ea typeface="DengXian"/>
              </a:rPr>
              <a:t>Đoạn</a:t>
            </a:r>
            <a:r>
              <a:rPr lang="en-US" sz="2600" dirty="0" smtClean="0">
                <a:solidFill>
                  <a:prstClr val="black"/>
                </a:solidFill>
                <a:latin typeface="Times New Roman"/>
                <a:ea typeface="DengXian"/>
              </a:rPr>
              <a:t> </a:t>
            </a:r>
            <a:r>
              <a:rPr lang="en-US" sz="2600" dirty="0" err="1">
                <a:solidFill>
                  <a:prstClr val="black"/>
                </a:solidFill>
                <a:latin typeface="Times New Roman"/>
                <a:ea typeface="DengXian"/>
              </a:rPr>
              <a:t>trích</a:t>
            </a:r>
            <a:r>
              <a:rPr lang="en-US" sz="2600" dirty="0">
                <a:solidFill>
                  <a:prstClr val="black"/>
                </a:solidFill>
                <a:latin typeface="Times New Roman"/>
                <a:ea typeface="DengXian"/>
              </a:rPr>
              <a:t> </a:t>
            </a:r>
            <a:r>
              <a:rPr lang="en-US" sz="2600" dirty="0" err="1">
                <a:solidFill>
                  <a:prstClr val="black"/>
                </a:solidFill>
                <a:latin typeface="Times New Roman"/>
                <a:ea typeface="DengXian"/>
              </a:rPr>
              <a:t>miêu</a:t>
            </a:r>
            <a:r>
              <a:rPr lang="en-US" sz="2600" dirty="0">
                <a:solidFill>
                  <a:prstClr val="black"/>
                </a:solidFill>
                <a:latin typeface="Times New Roman"/>
                <a:ea typeface="DengXian"/>
              </a:rPr>
              <a:t> </a:t>
            </a:r>
            <a:r>
              <a:rPr lang="en-US" sz="2600" dirty="0" err="1">
                <a:solidFill>
                  <a:prstClr val="black"/>
                </a:solidFill>
                <a:latin typeface="Times New Roman"/>
                <a:ea typeface="DengXian"/>
              </a:rPr>
              <a:t>tả</a:t>
            </a:r>
            <a:r>
              <a:rPr lang="en-US" sz="2600" dirty="0">
                <a:solidFill>
                  <a:prstClr val="black"/>
                </a:solidFill>
                <a:latin typeface="Times New Roman"/>
                <a:ea typeface="DengXian"/>
              </a:rPr>
              <a:t> </a:t>
            </a:r>
            <a:r>
              <a:rPr lang="en-US" sz="2600" dirty="0" err="1">
                <a:solidFill>
                  <a:prstClr val="black"/>
                </a:solidFill>
                <a:latin typeface="Times New Roman"/>
                <a:ea typeface="DengXian"/>
              </a:rPr>
              <a:t>vẻ</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đẹp</a:t>
            </a:r>
            <a:r>
              <a:rPr lang="en-US" sz="2600" dirty="0">
                <a:solidFill>
                  <a:prstClr val="black"/>
                </a:solidFill>
                <a:latin typeface="Times New Roman"/>
                <a:ea typeface="DengXian"/>
              </a:rPr>
              <a:t> hung </a:t>
            </a:r>
            <a:r>
              <a:rPr lang="en-US" sz="2600" dirty="0" err="1">
                <a:solidFill>
                  <a:prstClr val="black"/>
                </a:solidFill>
                <a:latin typeface="Times New Roman"/>
                <a:ea typeface="DengXian"/>
              </a:rPr>
              <a:t>bạo</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dữ</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dằn</a:t>
            </a:r>
            <a:r>
              <a:rPr lang="en-US" sz="2600" dirty="0">
                <a:solidFill>
                  <a:prstClr val="black"/>
                </a:solidFill>
                <a:latin typeface="Times New Roman"/>
                <a:ea typeface="DengXian"/>
              </a:rPr>
              <a:t> </a:t>
            </a:r>
            <a:r>
              <a:rPr lang="en-US" sz="2600" dirty="0" err="1">
                <a:solidFill>
                  <a:prstClr val="black"/>
                </a:solidFill>
                <a:latin typeface="Times New Roman"/>
                <a:ea typeface="DengXian"/>
              </a:rPr>
              <a:t>của</a:t>
            </a:r>
            <a:r>
              <a:rPr lang="en-US" sz="2600" dirty="0">
                <a:solidFill>
                  <a:prstClr val="black"/>
                </a:solidFill>
                <a:latin typeface="Times New Roman"/>
                <a:ea typeface="DengXian"/>
              </a:rPr>
              <a:t> </a:t>
            </a:r>
            <a:r>
              <a:rPr lang="en-US" sz="2600" dirty="0" err="1">
                <a:solidFill>
                  <a:prstClr val="black"/>
                </a:solidFill>
                <a:latin typeface="Times New Roman"/>
                <a:ea typeface="DengXian"/>
              </a:rPr>
              <a:t>Sông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Đà</a:t>
            </a:r>
            <a:r>
              <a:rPr lang="en-US" sz="2600" dirty="0">
                <a:solidFill>
                  <a:prstClr val="black"/>
                </a:solidFill>
                <a:latin typeface="Times New Roman"/>
                <a:ea typeface="DengXian"/>
              </a:rPr>
              <a:t> </a:t>
            </a:r>
          </a:p>
          <a:p>
            <a:pPr algn="just">
              <a:lnSpc>
                <a:spcPct val="150000"/>
              </a:lnSpc>
              <a:spcBef>
                <a:spcPts val="600"/>
              </a:spcBef>
              <a:spcAft>
                <a:spcPts val="600"/>
              </a:spcAft>
            </a:pPr>
            <a:r>
              <a:rPr lang="en-US" sz="2600" b="1" i="1" dirty="0">
                <a:solidFill>
                  <a:prstClr val="black"/>
                </a:solidFill>
                <a:latin typeface="Times New Roman"/>
                <a:ea typeface="DengXian"/>
              </a:rPr>
              <a:t>- </a:t>
            </a:r>
            <a:r>
              <a:rPr lang="en-US" sz="2600" b="1" i="1" dirty="0" err="1" smtClean="0">
                <a:solidFill>
                  <a:prstClr val="black"/>
                </a:solidFill>
                <a:latin typeface="Times New Roman"/>
                <a:ea typeface="DengXian"/>
              </a:rPr>
              <a:t>Mặt</a:t>
            </a:r>
            <a:r>
              <a:rPr lang="en-US" sz="2600" b="1" i="1" dirty="0" smtClean="0">
                <a:solidFill>
                  <a:prstClr val="black"/>
                </a:solidFill>
                <a:latin typeface="Times New Roman"/>
                <a:ea typeface="DengXian"/>
              </a:rPr>
              <a:t> </a:t>
            </a:r>
            <a:r>
              <a:rPr lang="en-US" sz="2600" b="1" i="1" dirty="0" err="1" smtClean="0">
                <a:solidFill>
                  <a:prstClr val="black"/>
                </a:solidFill>
                <a:latin typeface="Times New Roman"/>
                <a:ea typeface="DengXian"/>
              </a:rPr>
              <a:t>ghềnh</a:t>
            </a:r>
            <a:r>
              <a:rPr lang="en-US" sz="2600" b="1" i="1" dirty="0" smtClean="0">
                <a:solidFill>
                  <a:prstClr val="black"/>
                </a:solidFill>
                <a:latin typeface="Times New Roman"/>
                <a:ea typeface="DengXian"/>
              </a:rPr>
              <a:t> </a:t>
            </a:r>
            <a:r>
              <a:rPr lang="en-US" sz="2600" b="1" i="1" dirty="0" err="1" smtClean="0">
                <a:solidFill>
                  <a:prstClr val="black"/>
                </a:solidFill>
                <a:latin typeface="Times New Roman"/>
                <a:ea typeface="DengXian"/>
              </a:rPr>
              <a:t>dữ</a:t>
            </a:r>
            <a:r>
              <a:rPr lang="en-US" sz="2600" b="1" i="1" dirty="0" smtClean="0">
                <a:solidFill>
                  <a:prstClr val="black"/>
                </a:solidFill>
                <a:latin typeface="Times New Roman"/>
                <a:ea typeface="DengXian"/>
              </a:rPr>
              <a:t> </a:t>
            </a:r>
            <a:r>
              <a:rPr lang="en-US" sz="2600" b="1" i="1" dirty="0" err="1" smtClean="0">
                <a:solidFill>
                  <a:prstClr val="black"/>
                </a:solidFill>
                <a:latin typeface="Times New Roman"/>
                <a:ea typeface="DengXian"/>
              </a:rPr>
              <a:t>dội</a:t>
            </a:r>
            <a:r>
              <a:rPr lang="en-US" sz="2600" b="1" i="1" dirty="0" smtClean="0">
                <a:solidFill>
                  <a:prstClr val="black"/>
                </a:solidFill>
                <a:latin typeface="Times New Roman"/>
                <a:ea typeface="DengXian"/>
              </a:rPr>
              <a:t> + </a:t>
            </a:r>
            <a:r>
              <a:rPr lang="en-US" sz="2600" b="1" i="1" dirty="0" err="1">
                <a:solidFill>
                  <a:prstClr val="black"/>
                </a:solidFill>
                <a:latin typeface="Times New Roman"/>
                <a:ea typeface="DengXian"/>
              </a:rPr>
              <a:t>g</a:t>
            </a:r>
            <a:r>
              <a:rPr lang="en-US" sz="2600" b="1" i="1" dirty="0" err="1" smtClean="0">
                <a:solidFill>
                  <a:prstClr val="black"/>
                </a:solidFill>
                <a:latin typeface="Times New Roman"/>
                <a:ea typeface="DengXian"/>
              </a:rPr>
              <a:t>ió</a:t>
            </a:r>
            <a:r>
              <a:rPr lang="en-US" sz="2600" b="1" i="1" dirty="0" smtClean="0">
                <a:solidFill>
                  <a:prstClr val="black"/>
                </a:solidFill>
                <a:latin typeface="Times New Roman"/>
                <a:ea typeface="DengXian"/>
              </a:rPr>
              <a:t> </a:t>
            </a:r>
            <a:r>
              <a:rPr lang="en-US" sz="2600" b="1" i="1" dirty="0" err="1" smtClean="0">
                <a:solidFill>
                  <a:prstClr val="black"/>
                </a:solidFill>
                <a:latin typeface="Times New Roman"/>
                <a:ea typeface="DengXian"/>
              </a:rPr>
              <a:t>trên</a:t>
            </a:r>
            <a:r>
              <a:rPr lang="en-US" sz="2600" b="1" i="1" dirty="0" smtClean="0">
                <a:solidFill>
                  <a:prstClr val="black"/>
                </a:solidFill>
                <a:latin typeface="Times New Roman"/>
                <a:ea typeface="DengXian"/>
              </a:rPr>
              <a:t> </a:t>
            </a:r>
            <a:r>
              <a:rPr lang="en-US" sz="2600" b="1" i="1" dirty="0" err="1" smtClean="0">
                <a:solidFill>
                  <a:prstClr val="black"/>
                </a:solidFill>
                <a:latin typeface="Times New Roman"/>
                <a:ea typeface="DengXian"/>
              </a:rPr>
              <a:t>sông</a:t>
            </a:r>
            <a:r>
              <a:rPr lang="en-US" sz="2600" b="1" i="1" dirty="0" smtClean="0">
                <a:solidFill>
                  <a:prstClr val="black"/>
                </a:solidFill>
                <a:latin typeface="Times New Roman"/>
                <a:ea typeface="DengXian"/>
              </a:rPr>
              <a:t> </a:t>
            </a:r>
            <a:r>
              <a:rPr lang="en-US" sz="2600" b="1" i="1" dirty="0" err="1" smtClean="0">
                <a:solidFill>
                  <a:prstClr val="black"/>
                </a:solidFill>
                <a:latin typeface="Times New Roman"/>
                <a:ea typeface="DengXian"/>
              </a:rPr>
              <a:t>Đà</a:t>
            </a:r>
            <a:r>
              <a:rPr lang="en-US" sz="2600" b="1" i="1" dirty="0" smtClean="0">
                <a:solidFill>
                  <a:prstClr val="black"/>
                </a:solidFill>
                <a:latin typeface="Times New Roman"/>
                <a:ea typeface="DengXian"/>
              </a:rPr>
              <a:t>: </a:t>
            </a:r>
            <a:endParaRPr lang="en-US" sz="2600" b="1" i="1" dirty="0">
              <a:solidFill>
                <a:prstClr val="black"/>
              </a:solidFill>
              <a:latin typeface="Times New Roman"/>
              <a:ea typeface="DengXian"/>
            </a:endParaRPr>
          </a:p>
        </p:txBody>
      </p:sp>
      <p:sp>
        <p:nvSpPr>
          <p:cNvPr id="7" name="Rounded Rectangle 6"/>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a:solidFill>
                  <a:srgbClr val="0070C0"/>
                </a:solidFill>
                <a:latin typeface="Times New Roman"/>
                <a:ea typeface="DengXian"/>
              </a:rPr>
              <a:t>vẻ</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đẹp</a:t>
            </a:r>
            <a:r>
              <a:rPr lang="en-US" sz="2800" b="1" i="1" dirty="0">
                <a:solidFill>
                  <a:srgbClr val="0070C0"/>
                </a:solidFill>
                <a:latin typeface="Times New Roman"/>
                <a:ea typeface="DengXian"/>
              </a:rPr>
              <a:t> hung </a:t>
            </a:r>
            <a:r>
              <a:rPr lang="en-US" sz="2800" b="1" i="1" dirty="0" err="1">
                <a:solidFill>
                  <a:srgbClr val="0070C0"/>
                </a:solidFill>
                <a:latin typeface="Times New Roman"/>
                <a:ea typeface="DengXian"/>
              </a:rPr>
              <a:t>bạo</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dữ</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dằn</a:t>
            </a:r>
            <a:r>
              <a:rPr lang="en-US" sz="2800" b="1" i="1" dirty="0">
                <a:solidFill>
                  <a:srgbClr val="0070C0"/>
                </a:solidFill>
                <a:latin typeface="Times New Roman"/>
                <a:ea typeface="DengXian"/>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
        <p:nvSpPr>
          <p:cNvPr id="4" name="Rectangle 3"/>
          <p:cNvSpPr/>
          <p:nvPr/>
        </p:nvSpPr>
        <p:spPr>
          <a:xfrm>
            <a:off x="605049" y="2810613"/>
            <a:ext cx="11063785" cy="2977738"/>
          </a:xfrm>
          <a:prstGeom prst="rect">
            <a:avLst/>
          </a:prstGeom>
        </p:spPr>
        <p:txBody>
          <a:bodyPr wrap="square">
            <a:spAutoFit/>
          </a:bodyPr>
          <a:lstStyle/>
          <a:p>
            <a:pPr algn="just">
              <a:lnSpc>
                <a:spcPct val="150000"/>
              </a:lnSpc>
            </a:pPr>
            <a:r>
              <a:rPr lang="en-US" sz="2500" dirty="0" smtClean="0">
                <a:latin typeface="+mj-lt"/>
              </a:rPr>
              <a:t>+ </a:t>
            </a:r>
            <a:r>
              <a:rPr lang="en-US" sz="2500" i="1" dirty="0" smtClean="0">
                <a:latin typeface="+mj-lt"/>
              </a:rPr>
              <a:t>“</a:t>
            </a:r>
            <a:r>
              <a:rPr lang="vi-VN" sz="2500" i="1" dirty="0" smtClean="0">
                <a:latin typeface="+mj-lt"/>
              </a:rPr>
              <a:t>Dài </a:t>
            </a:r>
            <a:r>
              <a:rPr lang="vi-VN" sz="2500" i="1" dirty="0">
                <a:latin typeface="+mj-lt"/>
              </a:rPr>
              <a:t>hàng cây số nước xô đá, đá xô sóng, sóng xô gió, cuồn cuộn luồng gió gùn ghè suốt </a:t>
            </a:r>
            <a:r>
              <a:rPr lang="vi-VN" sz="2500" i="1" dirty="0" smtClean="0">
                <a:latin typeface="+mj-lt"/>
              </a:rPr>
              <a:t>năm</a:t>
            </a:r>
            <a:r>
              <a:rPr lang="en-US" sz="2500" i="1" dirty="0" smtClean="0">
                <a:latin typeface="+mj-lt"/>
              </a:rPr>
              <a:t>”…</a:t>
            </a:r>
          </a:p>
          <a:p>
            <a:pPr marL="342900" indent="-342900" algn="just">
              <a:lnSpc>
                <a:spcPct val="150000"/>
              </a:lnSpc>
              <a:buFont typeface="Wingdings" pitchFamily="2" charset="2"/>
              <a:buChar char="Ø"/>
            </a:pPr>
            <a:r>
              <a:rPr lang="en-US" sz="2500" dirty="0">
                <a:latin typeface="Times New Roman" pitchFamily="18" charset="0"/>
                <a:cs typeface="Times New Roman" pitchFamily="18" charset="0"/>
              </a:rPr>
              <a:t>B</a:t>
            </a:r>
            <a:r>
              <a:rPr lang="vi-VN" sz="2500" dirty="0" smtClean="0">
                <a:latin typeface="+mj-lt"/>
              </a:rPr>
              <a:t>ằng </a:t>
            </a:r>
            <a:r>
              <a:rPr lang="vi-VN" sz="2500" dirty="0">
                <a:latin typeface="+mj-lt"/>
              </a:rPr>
              <a:t>lối viết tài hoa, những câu văn diễn đạt theo kiểu móc xích, cấu trúc câu trùng điệp, gợi hình ảnh con sông Đà cuồng nộ, dữ dằn như lúc nào cũng muốn tiêu diệt con người</a:t>
            </a:r>
            <a:r>
              <a:rPr lang="vi-VN" sz="2500" dirty="0" smtClean="0">
                <a:latin typeface="+mj-lt"/>
              </a:rPr>
              <a:t>.</a:t>
            </a:r>
            <a:endParaRPr lang="en-US" sz="2500" dirty="0">
              <a:latin typeface="+mj-lt"/>
            </a:endParaRPr>
          </a:p>
        </p:txBody>
      </p:sp>
    </p:spTree>
    <p:extLst>
      <p:ext uri="{BB962C8B-B14F-4D97-AF65-F5344CB8AC3E}">
        <p14:creationId xmlns:p14="http://schemas.microsoft.com/office/powerpoint/2010/main" val="38418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a:solidFill>
                  <a:srgbClr val="0070C0"/>
                </a:solidFill>
                <a:latin typeface="Times New Roman"/>
                <a:ea typeface="DengXian"/>
              </a:rPr>
              <a:t>vẻ</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đẹp</a:t>
            </a:r>
            <a:r>
              <a:rPr lang="en-US" sz="2800" b="1" i="1" dirty="0">
                <a:solidFill>
                  <a:srgbClr val="0070C0"/>
                </a:solidFill>
                <a:latin typeface="Times New Roman"/>
                <a:ea typeface="DengXian"/>
              </a:rPr>
              <a:t> hung </a:t>
            </a:r>
            <a:r>
              <a:rPr lang="en-US" sz="2800" b="1" i="1" dirty="0" err="1">
                <a:solidFill>
                  <a:srgbClr val="0070C0"/>
                </a:solidFill>
                <a:latin typeface="Times New Roman"/>
                <a:ea typeface="DengXian"/>
              </a:rPr>
              <a:t>bạo</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dữ</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dằn</a:t>
            </a:r>
            <a:r>
              <a:rPr lang="en-US" sz="2800" b="1" i="1" dirty="0">
                <a:solidFill>
                  <a:srgbClr val="0070C0"/>
                </a:solidFill>
                <a:latin typeface="Times New Roman"/>
                <a:ea typeface="DengXian"/>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
        <p:nvSpPr>
          <p:cNvPr id="2" name="Rectangle 1"/>
          <p:cNvSpPr/>
          <p:nvPr/>
        </p:nvSpPr>
        <p:spPr>
          <a:xfrm>
            <a:off x="509515" y="1341105"/>
            <a:ext cx="11227559" cy="4154984"/>
          </a:xfrm>
          <a:prstGeom prst="rect">
            <a:avLst/>
          </a:prstGeom>
        </p:spPr>
        <p:txBody>
          <a:bodyPr wrap="square">
            <a:spAutoFit/>
          </a:bodyPr>
          <a:lstStyle/>
          <a:p>
            <a:pPr marL="457200" indent="-457200" algn="just">
              <a:lnSpc>
                <a:spcPct val="150000"/>
              </a:lnSpc>
              <a:spcBef>
                <a:spcPts val="600"/>
              </a:spcBef>
              <a:spcAft>
                <a:spcPts val="600"/>
              </a:spcAft>
              <a:buFont typeface="Wingdings" pitchFamily="2" charset="2"/>
              <a:buChar char="v"/>
            </a:pPr>
            <a:r>
              <a:rPr lang="en-US" sz="2600" dirty="0" err="1" smtClean="0">
                <a:solidFill>
                  <a:prstClr val="black"/>
                </a:solidFill>
                <a:latin typeface="Times New Roman"/>
                <a:ea typeface="DengXian"/>
              </a:rPr>
              <a:t>Đoạn</a:t>
            </a:r>
            <a:r>
              <a:rPr lang="en-US" sz="2600" dirty="0" smtClean="0">
                <a:solidFill>
                  <a:prstClr val="black"/>
                </a:solidFill>
                <a:latin typeface="Times New Roman"/>
                <a:ea typeface="DengXian"/>
              </a:rPr>
              <a:t> </a:t>
            </a:r>
            <a:r>
              <a:rPr lang="en-US" sz="2600" dirty="0" err="1">
                <a:solidFill>
                  <a:prstClr val="black"/>
                </a:solidFill>
                <a:latin typeface="Times New Roman"/>
                <a:ea typeface="DengXian"/>
              </a:rPr>
              <a:t>trích</a:t>
            </a:r>
            <a:r>
              <a:rPr lang="en-US" sz="2600" dirty="0">
                <a:solidFill>
                  <a:prstClr val="black"/>
                </a:solidFill>
                <a:latin typeface="Times New Roman"/>
                <a:ea typeface="DengXian"/>
              </a:rPr>
              <a:t> </a:t>
            </a:r>
            <a:r>
              <a:rPr lang="en-US" sz="2600" dirty="0" err="1">
                <a:solidFill>
                  <a:prstClr val="black"/>
                </a:solidFill>
                <a:latin typeface="Times New Roman"/>
                <a:ea typeface="DengXian"/>
              </a:rPr>
              <a:t>miêu</a:t>
            </a:r>
            <a:r>
              <a:rPr lang="en-US" sz="2600" dirty="0">
                <a:solidFill>
                  <a:prstClr val="black"/>
                </a:solidFill>
                <a:latin typeface="Times New Roman"/>
                <a:ea typeface="DengXian"/>
              </a:rPr>
              <a:t> </a:t>
            </a:r>
            <a:r>
              <a:rPr lang="en-US" sz="2600" dirty="0" err="1">
                <a:solidFill>
                  <a:prstClr val="black"/>
                </a:solidFill>
                <a:latin typeface="Times New Roman"/>
                <a:ea typeface="DengXian"/>
              </a:rPr>
              <a:t>tả</a:t>
            </a:r>
            <a:r>
              <a:rPr lang="en-US" sz="2600" dirty="0">
                <a:solidFill>
                  <a:prstClr val="black"/>
                </a:solidFill>
                <a:latin typeface="Times New Roman"/>
                <a:ea typeface="DengXian"/>
              </a:rPr>
              <a:t> </a:t>
            </a:r>
            <a:r>
              <a:rPr lang="en-US" sz="2600" dirty="0" err="1">
                <a:solidFill>
                  <a:prstClr val="black"/>
                </a:solidFill>
                <a:latin typeface="Times New Roman"/>
                <a:ea typeface="DengXian"/>
              </a:rPr>
              <a:t>vẻ</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đẹp</a:t>
            </a:r>
            <a:r>
              <a:rPr lang="en-US" sz="2600" dirty="0">
                <a:solidFill>
                  <a:prstClr val="black"/>
                </a:solidFill>
                <a:latin typeface="Times New Roman"/>
                <a:ea typeface="DengXian"/>
              </a:rPr>
              <a:t> hung </a:t>
            </a:r>
            <a:r>
              <a:rPr lang="en-US" sz="2600" dirty="0" err="1">
                <a:solidFill>
                  <a:prstClr val="black"/>
                </a:solidFill>
                <a:latin typeface="Times New Roman"/>
                <a:ea typeface="DengXian"/>
              </a:rPr>
              <a:t>bạo</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dữ</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dằn</a:t>
            </a:r>
            <a:r>
              <a:rPr lang="en-US" sz="2600" dirty="0">
                <a:solidFill>
                  <a:prstClr val="black"/>
                </a:solidFill>
                <a:latin typeface="Times New Roman"/>
                <a:ea typeface="DengXian"/>
              </a:rPr>
              <a:t> </a:t>
            </a:r>
            <a:r>
              <a:rPr lang="en-US" sz="2600" dirty="0" err="1">
                <a:solidFill>
                  <a:prstClr val="black"/>
                </a:solidFill>
                <a:latin typeface="Times New Roman"/>
                <a:ea typeface="DengXian"/>
              </a:rPr>
              <a:t>của</a:t>
            </a:r>
            <a:r>
              <a:rPr lang="en-US" sz="2600" dirty="0">
                <a:solidFill>
                  <a:prstClr val="black"/>
                </a:solidFill>
                <a:latin typeface="Times New Roman"/>
                <a:ea typeface="DengXian"/>
              </a:rPr>
              <a:t> </a:t>
            </a:r>
            <a:r>
              <a:rPr lang="en-US" sz="2600" dirty="0" err="1">
                <a:solidFill>
                  <a:prstClr val="black"/>
                </a:solidFill>
                <a:latin typeface="Times New Roman"/>
                <a:ea typeface="DengXian"/>
              </a:rPr>
              <a:t>Sông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Đà</a:t>
            </a:r>
            <a:r>
              <a:rPr lang="en-US" sz="2600" dirty="0">
                <a:solidFill>
                  <a:prstClr val="black"/>
                </a:solidFill>
                <a:latin typeface="Times New Roman"/>
                <a:ea typeface="DengXian"/>
              </a:rPr>
              <a:t> </a:t>
            </a:r>
          </a:p>
          <a:p>
            <a:pPr algn="just">
              <a:lnSpc>
                <a:spcPct val="150000"/>
              </a:lnSpc>
              <a:spcBef>
                <a:spcPts val="600"/>
              </a:spcBef>
              <a:spcAft>
                <a:spcPts val="600"/>
              </a:spcAft>
            </a:pPr>
            <a:r>
              <a:rPr lang="en-US" sz="2600" b="1" i="1" dirty="0" smtClean="0">
                <a:solidFill>
                  <a:prstClr val="black"/>
                </a:solidFill>
                <a:latin typeface="Times New Roman"/>
                <a:ea typeface="DengXian"/>
              </a:rPr>
              <a:t>- </a:t>
            </a:r>
            <a:r>
              <a:rPr lang="en-US" sz="2600" b="1" i="1" dirty="0" err="1">
                <a:solidFill>
                  <a:prstClr val="black"/>
                </a:solidFill>
                <a:latin typeface="Times New Roman"/>
                <a:ea typeface="DengXian"/>
              </a:rPr>
              <a:t>Những</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cái</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hút</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nước</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nguy</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hiểm</a:t>
            </a:r>
            <a:r>
              <a:rPr lang="en-US" sz="2600" b="1" i="1" dirty="0">
                <a:solidFill>
                  <a:prstClr val="black"/>
                </a:solidFill>
                <a:latin typeface="Times New Roman"/>
                <a:ea typeface="DengXian"/>
              </a:rPr>
              <a:t>:</a:t>
            </a:r>
          </a:p>
          <a:p>
            <a:pPr algn="just">
              <a:lnSpc>
                <a:spcPct val="150000"/>
              </a:lnSpc>
              <a:spcBef>
                <a:spcPts val="600"/>
              </a:spcBef>
              <a:spcAft>
                <a:spcPts val="600"/>
              </a:spcAft>
            </a:pPr>
            <a:r>
              <a:rPr lang="en-US" sz="2500" dirty="0">
                <a:solidFill>
                  <a:prstClr val="black"/>
                </a:solidFill>
                <a:latin typeface="Times New Roman"/>
                <a:ea typeface="DengXian"/>
              </a:rPr>
              <a:t>+ </a:t>
            </a:r>
            <a:r>
              <a:rPr lang="en-US" sz="2500" dirty="0" err="1">
                <a:solidFill>
                  <a:prstClr val="black"/>
                </a:solidFill>
                <a:latin typeface="Times New Roman" pitchFamily="18" charset="0"/>
                <a:ea typeface="DengXian"/>
                <a:cs typeface="Times New Roman" pitchFamily="18" charset="0"/>
              </a:rPr>
              <a:t>Hút</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nước</a:t>
            </a:r>
            <a:r>
              <a:rPr lang="en-US" sz="2500" dirty="0">
                <a:solidFill>
                  <a:prstClr val="black"/>
                </a:solidFill>
                <a:latin typeface="Times New Roman" pitchFamily="18" charset="0"/>
                <a:ea typeface="DengXian"/>
                <a:cs typeface="Times New Roman" pitchFamily="18" charset="0"/>
              </a:rPr>
              <a:t> </a:t>
            </a:r>
            <a:r>
              <a:rPr lang="en-US" sz="2500" dirty="0" err="1" smtClean="0">
                <a:solidFill>
                  <a:prstClr val="black"/>
                </a:solidFill>
                <a:latin typeface="Times New Roman" pitchFamily="18" charset="0"/>
                <a:ea typeface="DengXian"/>
                <a:cs typeface="Times New Roman" pitchFamily="18" charset="0"/>
              </a:rPr>
              <a:t>sâu</a:t>
            </a:r>
            <a:r>
              <a:rPr lang="en-US" sz="2500" b="1" dirty="0" smtClean="0">
                <a:solidFill>
                  <a:prstClr val="black"/>
                </a:solidFill>
                <a:latin typeface="Times New Roman" pitchFamily="18" charset="0"/>
                <a:ea typeface="DengXian"/>
                <a:cs typeface="Times New Roman" pitchFamily="18" charset="0"/>
              </a:rPr>
              <a:t>:</a:t>
            </a:r>
            <a:r>
              <a:rPr lang="vi-VN" sz="2500" dirty="0">
                <a:solidFill>
                  <a:srgbClr val="444444"/>
                </a:solidFill>
                <a:latin typeface="Times New Roman" pitchFamily="18" charset="0"/>
                <a:cs typeface="Times New Roman" pitchFamily="18" charset="0"/>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nước </a:t>
            </a:r>
            <a:r>
              <a:rPr lang="vi-VN" sz="2500" i="1" dirty="0">
                <a:latin typeface="Times New Roman" pitchFamily="18" charset="0"/>
                <a:cs typeface="Times New Roman" pitchFamily="18" charset="0"/>
              </a:rPr>
              <a:t>ở đây thở và kêu như cửa cống cái bị </a:t>
            </a:r>
            <a:r>
              <a:rPr lang="vi-VN" sz="2500" i="1" dirty="0" smtClean="0">
                <a:latin typeface="Times New Roman" pitchFamily="18" charset="0"/>
                <a:cs typeface="Times New Roman" pitchFamily="18" charset="0"/>
              </a:rPr>
              <a:t>sặc</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chỗ </a:t>
            </a:r>
            <a:r>
              <a:rPr lang="vi-VN" sz="2500" i="1" dirty="0">
                <a:latin typeface="Times New Roman" pitchFamily="18" charset="0"/>
                <a:cs typeface="Times New Roman" pitchFamily="18" charset="0"/>
              </a:rPr>
              <a:t>giếng nước sâu ặc ặc </a:t>
            </a:r>
            <a:r>
              <a:rPr lang="vi-VN" sz="2500" i="1" dirty="0" smtClean="0">
                <a:latin typeface="Times New Roman" pitchFamily="18" charset="0"/>
                <a:cs typeface="Times New Roman" pitchFamily="18" charset="0"/>
              </a:rPr>
              <a:t>lên</a:t>
            </a:r>
            <a:r>
              <a:rPr lang="en-US" sz="2500" i="1" dirty="0" smtClean="0">
                <a:latin typeface="Times New Roman" pitchFamily="18" charset="0"/>
                <a:cs typeface="Times New Roman" pitchFamily="18" charset="0"/>
              </a:rPr>
              <a:t>” …</a:t>
            </a:r>
            <a:endParaRPr lang="en-US" sz="2500" b="1" i="1" dirty="0" smtClean="0">
              <a:latin typeface="Times New Roman" pitchFamily="18" charset="0"/>
              <a:ea typeface="DengXian"/>
              <a:cs typeface="Times New Roman" pitchFamily="18" charset="0"/>
            </a:endParaRPr>
          </a:p>
          <a:p>
            <a:pPr algn="just">
              <a:lnSpc>
                <a:spcPct val="150000"/>
              </a:lnSpc>
              <a:spcBef>
                <a:spcPts val="600"/>
              </a:spcBef>
              <a:spcAft>
                <a:spcPts val="600"/>
              </a:spcAft>
            </a:pPr>
            <a:r>
              <a:rPr lang="en-US" sz="2500" dirty="0" smtClean="0">
                <a:latin typeface="Times New Roman" pitchFamily="18" charset="0"/>
                <a:ea typeface="DengXian"/>
                <a:cs typeface="Times New Roman" pitchFamily="18" charset="0"/>
              </a:rPr>
              <a:t>+ </a:t>
            </a:r>
            <a:r>
              <a:rPr lang="en-US" sz="2500" dirty="0" err="1">
                <a:latin typeface="Times New Roman" pitchFamily="18" charset="0"/>
                <a:ea typeface="DengXian"/>
                <a:cs typeface="Times New Roman" pitchFamily="18" charset="0"/>
              </a:rPr>
              <a:t>Hút</a:t>
            </a:r>
            <a:r>
              <a:rPr lang="en-US" sz="2500" dirty="0">
                <a:latin typeface="Times New Roman" pitchFamily="18" charset="0"/>
                <a:ea typeface="DengXian"/>
                <a:cs typeface="Times New Roman" pitchFamily="18" charset="0"/>
              </a:rPr>
              <a:t> </a:t>
            </a:r>
            <a:r>
              <a:rPr lang="en-US" sz="2500" dirty="0" err="1">
                <a:latin typeface="Times New Roman" pitchFamily="18" charset="0"/>
                <a:ea typeface="DengXian"/>
                <a:cs typeface="Times New Roman" pitchFamily="18" charset="0"/>
              </a:rPr>
              <a:t>nước</a:t>
            </a:r>
            <a:r>
              <a:rPr lang="en-US" sz="2500" dirty="0">
                <a:latin typeface="Times New Roman" pitchFamily="18" charset="0"/>
                <a:ea typeface="DengXian"/>
                <a:cs typeface="Times New Roman" pitchFamily="18" charset="0"/>
              </a:rPr>
              <a:t> </a:t>
            </a:r>
            <a:r>
              <a:rPr lang="en-US" sz="2500" dirty="0" err="1">
                <a:latin typeface="Times New Roman" pitchFamily="18" charset="0"/>
                <a:ea typeface="DengXian"/>
                <a:cs typeface="Times New Roman" pitchFamily="18" charset="0"/>
              </a:rPr>
              <a:t>cuồn</a:t>
            </a:r>
            <a:r>
              <a:rPr lang="en-US" sz="2500" dirty="0">
                <a:latin typeface="Times New Roman" pitchFamily="18" charset="0"/>
                <a:ea typeface="DengXian"/>
                <a:cs typeface="Times New Roman" pitchFamily="18" charset="0"/>
              </a:rPr>
              <a:t> </a:t>
            </a:r>
            <a:r>
              <a:rPr lang="en-US" sz="2500" dirty="0" err="1" smtClean="0">
                <a:latin typeface="Times New Roman" pitchFamily="18" charset="0"/>
                <a:ea typeface="DengXian"/>
                <a:cs typeface="Times New Roman" pitchFamily="18" charset="0"/>
              </a:rPr>
              <a:t>cuộn</a:t>
            </a:r>
            <a:r>
              <a:rPr lang="en-US" sz="2500" dirty="0" smtClean="0">
                <a:latin typeface="Times New Roman" pitchFamily="18" charset="0"/>
                <a:ea typeface="DengXian"/>
                <a:cs typeface="Times New Roman" pitchFamily="18" charset="0"/>
              </a:rPr>
              <a:t>: </a:t>
            </a:r>
            <a:r>
              <a:rPr lang="en-US" sz="2500" i="1" dirty="0" smtClean="0">
                <a:latin typeface="Times New Roman" pitchFamily="18" charset="0"/>
                <a:cs typeface="Times New Roman" pitchFamily="18" charset="0"/>
              </a:rPr>
              <a:t>“</a:t>
            </a:r>
            <a:r>
              <a:rPr lang="vi-VN" sz="2500" i="1" dirty="0" smtClean="0">
                <a:latin typeface="Times New Roman" pitchFamily="18" charset="0"/>
                <a:cs typeface="Times New Roman" pitchFamily="18" charset="0"/>
              </a:rPr>
              <a:t>những </a:t>
            </a:r>
            <a:r>
              <a:rPr lang="vi-VN" sz="2500" i="1" dirty="0">
                <a:latin typeface="Times New Roman" pitchFamily="18" charset="0"/>
                <a:cs typeface="Times New Roman" pitchFamily="18" charset="0"/>
              </a:rPr>
              <a:t>cái hút nước lôi tuột bè gỗ xuống hoặc hút những chiếc thuyền xuống rồi đánh chúng tan </a:t>
            </a:r>
            <a:r>
              <a:rPr lang="vi-VN" sz="2500" i="1" dirty="0" smtClean="0">
                <a:latin typeface="Times New Roman" pitchFamily="18" charset="0"/>
                <a:cs typeface="Times New Roman" pitchFamily="18" charset="0"/>
              </a:rPr>
              <a:t>xác</a:t>
            </a:r>
            <a:r>
              <a:rPr lang="en-US" sz="2500" i="1" dirty="0" smtClean="0">
                <a:latin typeface="Times New Roman" pitchFamily="18" charset="0"/>
                <a:cs typeface="Times New Roman" pitchFamily="18" charset="0"/>
              </a:rPr>
              <a:t>”…</a:t>
            </a:r>
            <a:endParaRPr lang="en-US" sz="2500" i="1" dirty="0">
              <a:latin typeface="Times New Roman" pitchFamily="18" charset="0"/>
              <a:ea typeface="DengXian"/>
              <a:cs typeface="Times New Roman" pitchFamily="18" charset="0"/>
            </a:endParaRPr>
          </a:p>
        </p:txBody>
      </p:sp>
      <p:sp>
        <p:nvSpPr>
          <p:cNvPr id="3" name="Rectangle 2"/>
          <p:cNvSpPr/>
          <p:nvPr/>
        </p:nvSpPr>
        <p:spPr>
          <a:xfrm>
            <a:off x="509514" y="5562137"/>
            <a:ext cx="11132023" cy="830997"/>
          </a:xfrm>
          <a:prstGeom prst="rect">
            <a:avLst/>
          </a:prstGeom>
        </p:spPr>
        <p:txBody>
          <a:bodyPr wrap="square">
            <a:spAutoFit/>
          </a:bodyPr>
          <a:lstStyle/>
          <a:p>
            <a:pPr marL="285750" indent="-285750" algn="just">
              <a:buFont typeface="Wingdings" pitchFamily="2" charset="2"/>
              <a:buChar char="Ø"/>
            </a:pPr>
            <a:r>
              <a:rPr lang="vi-VN" sz="2400" dirty="0" smtClean="0">
                <a:latin typeface="+mj-lt"/>
              </a:rPr>
              <a:t>Lối </a:t>
            </a:r>
            <a:r>
              <a:rPr lang="vi-VN" sz="2400" dirty="0">
                <a:latin typeface="+mj-lt"/>
              </a:rPr>
              <a:t>so sánh độc đáo khiến con sông Đà không khác gì loài thủy quái với những tiếng kêu ghê rợn như muốn khủng bố tinh thần và uy hiếp con người</a:t>
            </a:r>
            <a:r>
              <a:rPr lang="vi-VN" sz="2400" dirty="0" smtClean="0">
                <a:latin typeface="+mj-lt"/>
              </a:rPr>
              <a:t>.</a:t>
            </a:r>
            <a:endParaRPr lang="en-US" sz="2400" dirty="0">
              <a:latin typeface="+mj-lt"/>
            </a:endParaRPr>
          </a:p>
        </p:txBody>
      </p:sp>
    </p:spTree>
    <p:extLst>
      <p:ext uri="{BB962C8B-B14F-4D97-AF65-F5344CB8AC3E}">
        <p14:creationId xmlns:p14="http://schemas.microsoft.com/office/powerpoint/2010/main" val="9868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5" y="1341105"/>
            <a:ext cx="11227559" cy="3708708"/>
          </a:xfrm>
          <a:prstGeom prst="rect">
            <a:avLst/>
          </a:prstGeom>
        </p:spPr>
        <p:txBody>
          <a:bodyPr wrap="square">
            <a:spAutoFit/>
          </a:bodyPr>
          <a:lstStyle/>
          <a:p>
            <a:pPr marL="457200" indent="-457200" algn="just">
              <a:lnSpc>
                <a:spcPct val="150000"/>
              </a:lnSpc>
              <a:spcBef>
                <a:spcPts val="600"/>
              </a:spcBef>
              <a:spcAft>
                <a:spcPts val="600"/>
              </a:spcAft>
              <a:buFont typeface="Wingdings" pitchFamily="2" charset="2"/>
              <a:buChar char="v"/>
            </a:pPr>
            <a:r>
              <a:rPr lang="en-US" sz="2600" dirty="0" err="1" smtClean="0">
                <a:solidFill>
                  <a:prstClr val="black"/>
                </a:solidFill>
                <a:latin typeface="Times New Roman"/>
                <a:ea typeface="DengXian"/>
              </a:rPr>
              <a:t>Đoạn</a:t>
            </a:r>
            <a:r>
              <a:rPr lang="en-US" sz="2600" dirty="0" smtClean="0">
                <a:solidFill>
                  <a:prstClr val="black"/>
                </a:solidFill>
                <a:latin typeface="Times New Roman"/>
                <a:ea typeface="DengXian"/>
              </a:rPr>
              <a:t> </a:t>
            </a:r>
            <a:r>
              <a:rPr lang="en-US" sz="2600" dirty="0" err="1">
                <a:solidFill>
                  <a:prstClr val="black"/>
                </a:solidFill>
                <a:latin typeface="Times New Roman"/>
                <a:ea typeface="DengXian"/>
              </a:rPr>
              <a:t>trích</a:t>
            </a:r>
            <a:r>
              <a:rPr lang="en-US" sz="2600" dirty="0">
                <a:solidFill>
                  <a:prstClr val="black"/>
                </a:solidFill>
                <a:latin typeface="Times New Roman"/>
                <a:ea typeface="DengXian"/>
              </a:rPr>
              <a:t> </a:t>
            </a:r>
            <a:r>
              <a:rPr lang="en-US" sz="2600" dirty="0" err="1">
                <a:solidFill>
                  <a:prstClr val="black"/>
                </a:solidFill>
                <a:latin typeface="Times New Roman"/>
                <a:ea typeface="DengXian"/>
              </a:rPr>
              <a:t>miêu</a:t>
            </a:r>
            <a:r>
              <a:rPr lang="en-US" sz="2600" dirty="0">
                <a:solidFill>
                  <a:prstClr val="black"/>
                </a:solidFill>
                <a:latin typeface="Times New Roman"/>
                <a:ea typeface="DengXian"/>
              </a:rPr>
              <a:t> </a:t>
            </a:r>
            <a:r>
              <a:rPr lang="en-US" sz="2600" dirty="0" err="1">
                <a:solidFill>
                  <a:prstClr val="black"/>
                </a:solidFill>
                <a:latin typeface="Times New Roman"/>
                <a:ea typeface="DengXian"/>
              </a:rPr>
              <a:t>tả</a:t>
            </a:r>
            <a:r>
              <a:rPr lang="en-US" sz="2600" dirty="0">
                <a:solidFill>
                  <a:prstClr val="black"/>
                </a:solidFill>
                <a:latin typeface="Times New Roman"/>
                <a:ea typeface="DengXian"/>
              </a:rPr>
              <a:t> </a:t>
            </a:r>
            <a:r>
              <a:rPr lang="en-US" sz="2600" dirty="0" err="1">
                <a:solidFill>
                  <a:prstClr val="black"/>
                </a:solidFill>
                <a:latin typeface="Times New Roman"/>
                <a:ea typeface="DengXian"/>
              </a:rPr>
              <a:t>vẻ</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đẹp</a:t>
            </a:r>
            <a:r>
              <a:rPr lang="en-US" sz="2600" dirty="0">
                <a:solidFill>
                  <a:prstClr val="black"/>
                </a:solidFill>
                <a:latin typeface="Times New Roman"/>
                <a:ea typeface="DengXian"/>
              </a:rPr>
              <a:t> hung </a:t>
            </a:r>
            <a:r>
              <a:rPr lang="en-US" sz="2600" dirty="0" err="1">
                <a:solidFill>
                  <a:prstClr val="black"/>
                </a:solidFill>
                <a:latin typeface="Times New Roman"/>
                <a:ea typeface="DengXian"/>
              </a:rPr>
              <a:t>bạo</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dữ</a:t>
            </a:r>
            <a:r>
              <a:rPr lang="en-US" sz="2600" dirty="0">
                <a:solidFill>
                  <a:prstClr val="black"/>
                </a:solidFill>
                <a:latin typeface="Times New Roman"/>
                <a:ea typeface="DengXian"/>
              </a:rPr>
              <a:t> </a:t>
            </a:r>
            <a:r>
              <a:rPr lang="en-US" sz="2600" dirty="0" err="1">
                <a:solidFill>
                  <a:prstClr val="black"/>
                </a:solidFill>
                <a:latin typeface="Times New Roman"/>
                <a:ea typeface="DengXian"/>
              </a:rPr>
              <a:t>dằn</a:t>
            </a:r>
            <a:r>
              <a:rPr lang="en-US" sz="2600" dirty="0">
                <a:solidFill>
                  <a:prstClr val="black"/>
                </a:solidFill>
                <a:latin typeface="Times New Roman"/>
                <a:ea typeface="DengXian"/>
              </a:rPr>
              <a:t> </a:t>
            </a:r>
            <a:r>
              <a:rPr lang="en-US" sz="2600" dirty="0" err="1">
                <a:solidFill>
                  <a:prstClr val="black"/>
                </a:solidFill>
                <a:latin typeface="Times New Roman"/>
                <a:ea typeface="DengXian"/>
              </a:rPr>
              <a:t>của</a:t>
            </a:r>
            <a:r>
              <a:rPr lang="en-US" sz="2600" dirty="0">
                <a:solidFill>
                  <a:prstClr val="black"/>
                </a:solidFill>
                <a:latin typeface="Times New Roman"/>
                <a:ea typeface="DengXian"/>
              </a:rPr>
              <a:t> </a:t>
            </a:r>
            <a:r>
              <a:rPr lang="en-US" sz="2600" dirty="0" err="1">
                <a:solidFill>
                  <a:prstClr val="black"/>
                </a:solidFill>
                <a:latin typeface="Times New Roman"/>
                <a:ea typeface="DengXian"/>
              </a:rPr>
              <a:t>Sông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Đà</a:t>
            </a:r>
            <a:r>
              <a:rPr lang="en-US" sz="2600" dirty="0">
                <a:solidFill>
                  <a:prstClr val="black"/>
                </a:solidFill>
                <a:latin typeface="Times New Roman"/>
                <a:ea typeface="DengXian"/>
              </a:rPr>
              <a:t> </a:t>
            </a:r>
          </a:p>
          <a:p>
            <a:pPr algn="just">
              <a:lnSpc>
                <a:spcPct val="150000"/>
              </a:lnSpc>
              <a:spcBef>
                <a:spcPts val="600"/>
              </a:spcBef>
              <a:spcAft>
                <a:spcPts val="600"/>
              </a:spcAft>
            </a:pPr>
            <a:r>
              <a:rPr lang="en-US" sz="2600" b="1" i="1" dirty="0" smtClean="0">
                <a:solidFill>
                  <a:prstClr val="black"/>
                </a:solidFill>
                <a:latin typeface="Times New Roman"/>
                <a:ea typeface="DengXian"/>
              </a:rPr>
              <a:t>- </a:t>
            </a:r>
            <a:r>
              <a:rPr lang="en-US" sz="2600" b="1" i="1" dirty="0" err="1">
                <a:solidFill>
                  <a:prstClr val="black"/>
                </a:solidFill>
                <a:latin typeface="Times New Roman"/>
                <a:ea typeface="DengXian"/>
              </a:rPr>
              <a:t>Nghệ</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thuật</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xây</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dựng</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hình</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tượng</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Sông</a:t>
            </a:r>
            <a:r>
              <a:rPr lang="en-US" sz="2600" b="1" i="1" dirty="0">
                <a:solidFill>
                  <a:prstClr val="black"/>
                </a:solidFill>
                <a:latin typeface="Times New Roman"/>
                <a:ea typeface="DengXian"/>
              </a:rPr>
              <a:t> </a:t>
            </a:r>
            <a:r>
              <a:rPr lang="en-US" sz="2600" b="1" i="1" dirty="0" err="1">
                <a:solidFill>
                  <a:prstClr val="black"/>
                </a:solidFill>
                <a:latin typeface="Times New Roman"/>
                <a:ea typeface="DengXian"/>
              </a:rPr>
              <a:t>Đà</a:t>
            </a:r>
            <a:r>
              <a:rPr lang="en-US" sz="2600" b="1" i="1" dirty="0">
                <a:solidFill>
                  <a:prstClr val="black"/>
                </a:solidFill>
                <a:latin typeface="Times New Roman"/>
                <a:ea typeface="DengXian"/>
              </a:rPr>
              <a:t>:</a:t>
            </a:r>
          </a:p>
          <a:p>
            <a:pPr algn="just">
              <a:lnSpc>
                <a:spcPct val="150000"/>
              </a:lnSpc>
              <a:spcBef>
                <a:spcPts val="600"/>
              </a:spcBef>
              <a:spcAft>
                <a:spcPts val="600"/>
              </a:spcAft>
            </a:pPr>
            <a:r>
              <a:rPr lang="en-US" sz="2600" dirty="0">
                <a:solidFill>
                  <a:prstClr val="black"/>
                </a:solidFill>
                <a:latin typeface="Times New Roman"/>
                <a:ea typeface="DengXian"/>
              </a:rPr>
              <a:t>+ </a:t>
            </a:r>
            <a:r>
              <a:rPr lang="en-US" sz="2600" dirty="0" err="1">
                <a:solidFill>
                  <a:prstClr val="black"/>
                </a:solidFill>
                <a:latin typeface="Times New Roman"/>
                <a:ea typeface="DengXian"/>
              </a:rPr>
              <a:t>Thể</a:t>
            </a:r>
            <a:r>
              <a:rPr lang="en-US" sz="2600" dirty="0">
                <a:solidFill>
                  <a:prstClr val="black"/>
                </a:solidFill>
                <a:latin typeface="Times New Roman"/>
                <a:ea typeface="DengXian"/>
              </a:rPr>
              <a:t> </a:t>
            </a:r>
            <a:r>
              <a:rPr lang="en-US" sz="2600" dirty="0" err="1">
                <a:solidFill>
                  <a:prstClr val="black"/>
                </a:solidFill>
                <a:latin typeface="Times New Roman"/>
                <a:ea typeface="DengXian"/>
              </a:rPr>
              <a:t>tuỳ</a:t>
            </a:r>
            <a:r>
              <a:rPr lang="en-US" sz="2600" dirty="0">
                <a:solidFill>
                  <a:prstClr val="black"/>
                </a:solidFill>
                <a:latin typeface="Times New Roman"/>
                <a:ea typeface="DengXian"/>
              </a:rPr>
              <a:t> </a:t>
            </a:r>
            <a:r>
              <a:rPr lang="en-US" sz="2600" dirty="0" err="1">
                <a:solidFill>
                  <a:prstClr val="black"/>
                </a:solidFill>
                <a:latin typeface="Times New Roman"/>
                <a:ea typeface="DengXian"/>
              </a:rPr>
              <a:t>bút</a:t>
            </a:r>
            <a:r>
              <a:rPr lang="en-US" sz="2600" dirty="0">
                <a:solidFill>
                  <a:prstClr val="black"/>
                </a:solidFill>
                <a:latin typeface="Times New Roman"/>
                <a:ea typeface="DengXian"/>
              </a:rPr>
              <a:t> </a:t>
            </a:r>
            <a:r>
              <a:rPr lang="en-US" sz="2600" dirty="0" err="1">
                <a:solidFill>
                  <a:prstClr val="black"/>
                </a:solidFill>
                <a:latin typeface="Times New Roman"/>
                <a:ea typeface="DengXian"/>
              </a:rPr>
              <a:t>tự</a:t>
            </a:r>
            <a:r>
              <a:rPr lang="en-US" sz="2600" dirty="0">
                <a:solidFill>
                  <a:prstClr val="black"/>
                </a:solidFill>
                <a:latin typeface="Times New Roman"/>
                <a:ea typeface="DengXian"/>
              </a:rPr>
              <a:t> do, </a:t>
            </a:r>
            <a:r>
              <a:rPr lang="en-US" sz="2600" dirty="0" err="1">
                <a:solidFill>
                  <a:prstClr val="black"/>
                </a:solidFill>
                <a:latin typeface="Times New Roman"/>
                <a:ea typeface="DengXian"/>
              </a:rPr>
              <a:t>phóng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túng</a:t>
            </a:r>
            <a:endParaRPr lang="en-US" sz="2600" dirty="0">
              <a:solidFill>
                <a:prstClr val="black"/>
              </a:solidFill>
              <a:latin typeface="Times New Roman"/>
              <a:ea typeface="DengXian"/>
            </a:endParaRPr>
          </a:p>
          <a:p>
            <a:pPr algn="just">
              <a:lnSpc>
                <a:spcPct val="150000"/>
              </a:lnSpc>
              <a:spcBef>
                <a:spcPts val="600"/>
              </a:spcBef>
              <a:spcAft>
                <a:spcPts val="600"/>
              </a:spcAft>
            </a:pPr>
            <a:r>
              <a:rPr lang="en-US" sz="2600" dirty="0">
                <a:solidFill>
                  <a:prstClr val="black"/>
                </a:solidFill>
                <a:latin typeface="Times New Roman"/>
                <a:ea typeface="DengXian"/>
              </a:rPr>
              <a:t>+ </a:t>
            </a:r>
            <a:r>
              <a:rPr lang="en-US" sz="2600" dirty="0" err="1">
                <a:solidFill>
                  <a:prstClr val="black"/>
                </a:solidFill>
                <a:latin typeface="Times New Roman"/>
                <a:ea typeface="DengXian"/>
              </a:rPr>
              <a:t>Phối</a:t>
            </a:r>
            <a:r>
              <a:rPr lang="en-US" sz="2600" dirty="0">
                <a:solidFill>
                  <a:prstClr val="black"/>
                </a:solidFill>
                <a:latin typeface="Times New Roman"/>
                <a:ea typeface="DengXian"/>
              </a:rPr>
              <a:t> </a:t>
            </a:r>
            <a:r>
              <a:rPr lang="en-US" sz="2600" dirty="0" err="1">
                <a:solidFill>
                  <a:prstClr val="black"/>
                </a:solidFill>
                <a:latin typeface="Times New Roman"/>
                <a:ea typeface="DengXian"/>
              </a:rPr>
              <a:t>hợp</a:t>
            </a:r>
            <a:r>
              <a:rPr lang="en-US" sz="2600" dirty="0">
                <a:solidFill>
                  <a:prstClr val="black"/>
                </a:solidFill>
                <a:latin typeface="Times New Roman"/>
                <a:ea typeface="DengXian"/>
              </a:rPr>
              <a:t> </a:t>
            </a:r>
            <a:r>
              <a:rPr lang="en-US" sz="2600" dirty="0" err="1">
                <a:solidFill>
                  <a:prstClr val="black"/>
                </a:solidFill>
                <a:latin typeface="Times New Roman"/>
                <a:ea typeface="DengXian"/>
              </a:rPr>
              <a:t>nhiều</a:t>
            </a:r>
            <a:r>
              <a:rPr lang="en-US" sz="2600" dirty="0">
                <a:solidFill>
                  <a:prstClr val="black"/>
                </a:solidFill>
                <a:latin typeface="Times New Roman"/>
                <a:ea typeface="DengXian"/>
              </a:rPr>
              <a:t> </a:t>
            </a:r>
            <a:r>
              <a:rPr lang="en-US" sz="2600" dirty="0" err="1">
                <a:solidFill>
                  <a:prstClr val="black"/>
                </a:solidFill>
                <a:latin typeface="Times New Roman"/>
                <a:ea typeface="DengXian"/>
              </a:rPr>
              <a:t>phương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thức</a:t>
            </a:r>
            <a:r>
              <a:rPr lang="en-US" sz="2600" dirty="0">
                <a:solidFill>
                  <a:prstClr val="black"/>
                </a:solidFill>
                <a:latin typeface="Times New Roman"/>
                <a:ea typeface="DengXian"/>
              </a:rPr>
              <a:t> </a:t>
            </a:r>
            <a:r>
              <a:rPr lang="en-US" sz="2600" dirty="0" err="1">
                <a:solidFill>
                  <a:prstClr val="black"/>
                </a:solidFill>
                <a:latin typeface="Times New Roman"/>
                <a:ea typeface="DengXian"/>
              </a:rPr>
              <a:t>biểu</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đạt</a:t>
            </a:r>
            <a:r>
              <a:rPr lang="en-US" sz="2600" dirty="0">
                <a:solidFill>
                  <a:prstClr val="black"/>
                </a:solidFill>
                <a:latin typeface="Times New Roman"/>
                <a:ea typeface="DengXian"/>
              </a:rPr>
              <a:t>: </a:t>
            </a:r>
            <a:r>
              <a:rPr lang="en-US" sz="2600" dirty="0" err="1">
                <a:solidFill>
                  <a:prstClr val="black"/>
                </a:solidFill>
                <a:latin typeface="Times New Roman"/>
                <a:ea typeface="DengXian"/>
              </a:rPr>
              <a:t>kể</a:t>
            </a:r>
            <a:r>
              <a:rPr lang="en-US" sz="2600" dirty="0">
                <a:solidFill>
                  <a:prstClr val="black"/>
                </a:solidFill>
                <a:latin typeface="Times New Roman"/>
                <a:ea typeface="DengXian"/>
              </a:rPr>
              <a:t>, </a:t>
            </a:r>
            <a:r>
              <a:rPr lang="en-US" sz="2600" dirty="0" err="1" smtClean="0">
                <a:solidFill>
                  <a:prstClr val="black"/>
                </a:solidFill>
                <a:latin typeface="Times New Roman"/>
                <a:ea typeface="DengXian"/>
              </a:rPr>
              <a:t>tả</a:t>
            </a:r>
            <a:r>
              <a:rPr lang="en-US" sz="2600" dirty="0" smtClean="0">
                <a:solidFill>
                  <a:prstClr val="black"/>
                </a:solidFill>
                <a:latin typeface="Times New Roman"/>
                <a:ea typeface="DengXian"/>
              </a:rPr>
              <a:t> ...</a:t>
            </a:r>
            <a:endParaRPr lang="en-US" sz="2600" dirty="0">
              <a:solidFill>
                <a:prstClr val="black"/>
              </a:solidFill>
              <a:latin typeface="Times New Roman"/>
              <a:ea typeface="DengXian"/>
            </a:endParaRPr>
          </a:p>
          <a:p>
            <a:pPr algn="just">
              <a:lnSpc>
                <a:spcPct val="150000"/>
              </a:lnSpc>
              <a:spcBef>
                <a:spcPts val="600"/>
              </a:spcBef>
              <a:spcAft>
                <a:spcPts val="600"/>
              </a:spcAft>
            </a:pPr>
            <a:r>
              <a:rPr lang="en-US" sz="2600" dirty="0">
                <a:solidFill>
                  <a:prstClr val="black"/>
                </a:solidFill>
                <a:latin typeface="Times New Roman"/>
                <a:ea typeface="DengXian"/>
              </a:rPr>
              <a:t>+ So </a:t>
            </a:r>
            <a:r>
              <a:rPr lang="en-US" sz="2600" dirty="0" err="1">
                <a:solidFill>
                  <a:prstClr val="black"/>
                </a:solidFill>
                <a:latin typeface="Times New Roman"/>
                <a:ea typeface="DengXian"/>
              </a:rPr>
              <a:t>sánh</a:t>
            </a:r>
            <a:r>
              <a:rPr lang="en-US" sz="2600" dirty="0">
                <a:solidFill>
                  <a:prstClr val="black"/>
                </a:solidFill>
                <a:latin typeface="Times New Roman"/>
                <a:ea typeface="DengXian"/>
              </a:rPr>
              <a:t>, </a:t>
            </a:r>
            <a:r>
              <a:rPr lang="en-US" sz="2600" dirty="0" err="1">
                <a:solidFill>
                  <a:prstClr val="black"/>
                </a:solidFill>
                <a:latin typeface="Times New Roman"/>
                <a:ea typeface="DengXian"/>
              </a:rPr>
              <a:t>liên</a:t>
            </a:r>
            <a:r>
              <a:rPr lang="en-US" sz="2600" dirty="0">
                <a:solidFill>
                  <a:prstClr val="black"/>
                </a:solidFill>
                <a:latin typeface="Times New Roman"/>
                <a:ea typeface="DengXian"/>
              </a:rPr>
              <a:t> </a:t>
            </a:r>
            <a:r>
              <a:rPr lang="en-US" sz="2600" dirty="0" err="1">
                <a:solidFill>
                  <a:prstClr val="black"/>
                </a:solidFill>
                <a:latin typeface="Times New Roman"/>
                <a:ea typeface="DengXian"/>
              </a:rPr>
              <a:t>tưởng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tưởng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tượng</a:t>
            </a:r>
            <a:r>
              <a:rPr lang="en-US" sz="2600" dirty="0">
                <a:solidFill>
                  <a:prstClr val="black"/>
                </a:solidFill>
                <a:latin typeface="Times New Roman"/>
                <a:ea typeface="DengXian"/>
              </a:rPr>
              <a:t> </a:t>
            </a:r>
            <a:r>
              <a:rPr lang="en-US" sz="2600" dirty="0" err="1">
                <a:solidFill>
                  <a:prstClr val="black"/>
                </a:solidFill>
                <a:latin typeface="Times New Roman"/>
                <a:ea typeface="DengXian"/>
              </a:rPr>
              <a:t>bất</a:t>
            </a:r>
            <a:r>
              <a:rPr lang="en-US" sz="2600" dirty="0">
                <a:solidFill>
                  <a:prstClr val="black"/>
                </a:solidFill>
                <a:latin typeface="Times New Roman"/>
                <a:ea typeface="DengXian"/>
              </a:rPr>
              <a:t> </a:t>
            </a:r>
            <a:r>
              <a:rPr lang="en-US" sz="2600" dirty="0" err="1">
                <a:solidFill>
                  <a:prstClr val="black"/>
                </a:solidFill>
                <a:latin typeface="Times New Roman"/>
                <a:ea typeface="DengXian"/>
              </a:rPr>
              <a:t>ngờ</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độc</a:t>
            </a:r>
            <a:r>
              <a:rPr lang="en-US" sz="2600" dirty="0">
                <a:solidFill>
                  <a:prstClr val="black"/>
                </a:solidFill>
                <a:latin typeface="Times New Roman"/>
                <a:ea typeface="DengXian"/>
              </a:rPr>
              <a:t> </a:t>
            </a:r>
            <a:r>
              <a:rPr lang="en-US" sz="2600" dirty="0" err="1">
                <a:solidFill>
                  <a:prstClr val="black"/>
                </a:solidFill>
                <a:latin typeface="Times New Roman"/>
                <a:ea typeface="DengXian"/>
              </a:rPr>
              <a:t>đáo</a:t>
            </a:r>
            <a:r>
              <a:rPr lang="en-US" sz="2600" dirty="0">
                <a:solidFill>
                  <a:prstClr val="black"/>
                </a:solidFill>
                <a:latin typeface="Times New Roman"/>
                <a:ea typeface="DengXian"/>
              </a:rPr>
              <a:t>, </a:t>
            </a:r>
            <a:r>
              <a:rPr lang="en-US" sz="2600" dirty="0" err="1">
                <a:solidFill>
                  <a:prstClr val="black"/>
                </a:solidFill>
                <a:latin typeface="Times New Roman"/>
                <a:ea typeface="DengXian"/>
              </a:rPr>
              <a:t>thú</a:t>
            </a:r>
            <a:r>
              <a:rPr lang="en-US" sz="2600" dirty="0">
                <a:solidFill>
                  <a:prstClr val="black"/>
                </a:solidFill>
                <a:latin typeface="Times New Roman"/>
                <a:ea typeface="DengXian"/>
              </a:rPr>
              <a:t> </a:t>
            </a:r>
            <a:r>
              <a:rPr lang="en-US" sz="2600" dirty="0" err="1" smtClean="0">
                <a:solidFill>
                  <a:prstClr val="black"/>
                </a:solidFill>
                <a:latin typeface="Times New Roman"/>
                <a:ea typeface="DengXian"/>
              </a:rPr>
              <a:t>vị</a:t>
            </a:r>
            <a:r>
              <a:rPr lang="en-US" sz="2600" dirty="0" smtClean="0">
                <a:solidFill>
                  <a:prstClr val="black"/>
                </a:solidFill>
                <a:latin typeface="Times New Roman"/>
                <a:ea typeface="DengXian"/>
              </a:rPr>
              <a:t> ....</a:t>
            </a:r>
            <a:endParaRPr lang="en-US" sz="2600" dirty="0">
              <a:solidFill>
                <a:prstClr val="black"/>
              </a:solidFill>
              <a:latin typeface="Times New Roman"/>
              <a:ea typeface="DengXian"/>
            </a:endParaRPr>
          </a:p>
        </p:txBody>
      </p:sp>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a:solidFill>
                  <a:srgbClr val="0070C0"/>
                </a:solidFill>
                <a:latin typeface="Times New Roman"/>
                <a:ea typeface="DengXian"/>
              </a:rPr>
              <a:t>vẻ</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đẹp</a:t>
            </a:r>
            <a:r>
              <a:rPr lang="en-US" sz="2800" b="1" i="1" dirty="0">
                <a:solidFill>
                  <a:srgbClr val="0070C0"/>
                </a:solidFill>
                <a:latin typeface="Times New Roman"/>
                <a:ea typeface="DengXian"/>
              </a:rPr>
              <a:t> hung </a:t>
            </a:r>
            <a:r>
              <a:rPr lang="en-US" sz="2800" b="1" i="1" dirty="0" err="1">
                <a:solidFill>
                  <a:srgbClr val="0070C0"/>
                </a:solidFill>
                <a:latin typeface="Times New Roman"/>
                <a:ea typeface="DengXian"/>
              </a:rPr>
              <a:t>bạo</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dữ</a:t>
            </a:r>
            <a:r>
              <a:rPr lang="en-US" sz="2800" b="1" i="1" dirty="0">
                <a:solidFill>
                  <a:srgbClr val="0070C0"/>
                </a:solidFill>
                <a:latin typeface="Times New Roman"/>
                <a:ea typeface="DengXian"/>
              </a:rPr>
              <a:t> </a:t>
            </a:r>
            <a:r>
              <a:rPr lang="en-US" sz="2800" b="1" i="1" dirty="0" err="1">
                <a:solidFill>
                  <a:srgbClr val="0070C0"/>
                </a:solidFill>
                <a:latin typeface="Times New Roman"/>
                <a:ea typeface="DengXian"/>
              </a:rPr>
              <a:t>dằn</a:t>
            </a:r>
            <a:r>
              <a:rPr lang="en-US" sz="2800" b="1" i="1" dirty="0">
                <a:solidFill>
                  <a:srgbClr val="0070C0"/>
                </a:solidFill>
                <a:latin typeface="Times New Roman"/>
                <a:ea typeface="DengXian"/>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37771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002060"/>
                </a:solidFill>
                <a:latin typeface="Times New Roman" pitchFamily="18" charset="0"/>
                <a:cs typeface="Times New Roman" pitchFamily="18" charset="0"/>
              </a:rPr>
              <a:t>PHẦN A. KIẾN THỨC CHUNG</a:t>
            </a:r>
            <a:endParaRPr lang="en-US" sz="3200" b="1" dirty="0">
              <a:solidFill>
                <a:srgbClr val="002060"/>
              </a:solidFill>
              <a:latin typeface="Times New Roman" pitchFamily="18" charset="0"/>
              <a:cs typeface="Times New Roman" pitchFamily="18" charset="0"/>
            </a:endParaRPr>
          </a:p>
        </p:txBody>
      </p:sp>
      <p:sp>
        <p:nvSpPr>
          <p:cNvPr id="4" name="Rectangle 3"/>
          <p:cNvSpPr/>
          <p:nvPr/>
        </p:nvSpPr>
        <p:spPr>
          <a:xfrm>
            <a:off x="604345" y="944627"/>
            <a:ext cx="10872952" cy="1513235"/>
          </a:xfrm>
          <a:prstGeom prst="rect">
            <a:avLst/>
          </a:prstGeom>
        </p:spPr>
        <p:txBody>
          <a:bodyPr wrap="square">
            <a:spAutoFit/>
          </a:bodyPr>
          <a:lstStyle/>
          <a:p>
            <a:pPr marL="571500" indent="-571500" algn="just">
              <a:lnSpc>
                <a:spcPct val="150000"/>
              </a:lnSpc>
              <a:spcAft>
                <a:spcPts val="1000"/>
              </a:spcAft>
              <a:buAutoNum type="romanUcPeriod"/>
              <a:tabLst>
                <a:tab pos="76200" algn="l"/>
              </a:tabLst>
            </a:pPr>
            <a:r>
              <a:rPr lang="nl-NL" sz="2800" b="1" dirty="0" smtClean="0">
                <a:solidFill>
                  <a:srgbClr val="C00000"/>
                </a:solidFill>
                <a:latin typeface="Times New Roman"/>
                <a:ea typeface="SimSun"/>
              </a:rPr>
              <a:t>Tác giả </a:t>
            </a:r>
            <a:r>
              <a:rPr lang="nl-NL" sz="2800" b="1" dirty="0" smtClean="0">
                <a:solidFill>
                  <a:srgbClr val="C00000"/>
                </a:solidFill>
                <a:latin typeface="Times New Roman" panose="02020603050405020304" pitchFamily="18" charset="0"/>
                <a:ea typeface="SimSun" panose="02010600030101010101" pitchFamily="2" charset="-122"/>
              </a:rPr>
              <a:t>Nguyễn Tuân</a:t>
            </a:r>
          </a:p>
          <a:p>
            <a:pPr algn="just">
              <a:lnSpc>
                <a:spcPct val="150000"/>
              </a:lnSpc>
              <a:spcAft>
                <a:spcPts val="1000"/>
              </a:spcAft>
              <a:tabLst>
                <a:tab pos="76200" algn="l"/>
              </a:tabLst>
            </a:pPr>
            <a:endParaRPr lang="en-US" sz="2800" dirty="0">
              <a:solidFill>
                <a:srgbClr val="C00000"/>
              </a:solidFill>
              <a:latin typeface="Times New Roman"/>
              <a:ea typeface="SimSun"/>
            </a:endParaRPr>
          </a:p>
        </p:txBody>
      </p:sp>
      <p:sp>
        <p:nvSpPr>
          <p:cNvPr id="3" name="Rectangle 2"/>
          <p:cNvSpPr/>
          <p:nvPr/>
        </p:nvSpPr>
        <p:spPr>
          <a:xfrm>
            <a:off x="641445" y="1725367"/>
            <a:ext cx="10917740" cy="4616648"/>
          </a:xfrm>
          <a:prstGeom prst="rect">
            <a:avLst/>
          </a:prstGeom>
        </p:spPr>
        <p:txBody>
          <a:bodyPr wrap="square">
            <a:spAutoFit/>
          </a:bodyPr>
          <a:lstStyle/>
          <a:p>
            <a:pPr marL="285750" indent="-285750" algn="just">
              <a:lnSpc>
                <a:spcPct val="150000"/>
              </a:lnSpc>
              <a:buFontTx/>
              <a:buChar char="-"/>
            </a:pPr>
            <a:r>
              <a:rPr lang="vi-VN" sz="2800" dirty="0">
                <a:latin typeface="+mj-lt"/>
              </a:rPr>
              <a:t>Nguyễn Tuân </a:t>
            </a:r>
            <a:r>
              <a:rPr lang="vi-VN" sz="2800" dirty="0" smtClean="0">
                <a:latin typeface="+mj-lt"/>
              </a:rPr>
              <a:t>là </a:t>
            </a:r>
            <a:r>
              <a:rPr lang="vi-VN" sz="2800" dirty="0">
                <a:latin typeface="+mj-lt"/>
              </a:rPr>
              <a:t>một nhà </a:t>
            </a:r>
            <a:r>
              <a:rPr lang="vi-VN" sz="2800" dirty="0" smtClean="0">
                <a:latin typeface="+mj-lt"/>
              </a:rPr>
              <a:t>văn </a:t>
            </a:r>
            <a:r>
              <a:rPr lang="vi-VN" sz="2800" dirty="0">
                <a:latin typeface="+mj-lt"/>
              </a:rPr>
              <a:t>lớn của </a:t>
            </a:r>
            <a:r>
              <a:rPr lang="vi-VN" sz="2800" dirty="0" smtClean="0">
                <a:latin typeface="+mj-lt"/>
              </a:rPr>
              <a:t>văn học hiện đại Việt </a:t>
            </a:r>
            <a:r>
              <a:rPr lang="vi-VN" sz="2800" dirty="0">
                <a:latin typeface="+mj-lt"/>
              </a:rPr>
              <a:t>Nam. </a:t>
            </a:r>
            <a:r>
              <a:rPr lang="vi-VN" sz="2800" dirty="0" smtClean="0">
                <a:latin typeface="+mj-lt"/>
              </a:rPr>
              <a:t>Ông </a:t>
            </a:r>
            <a:r>
              <a:rPr lang="vi-VN" sz="2800" dirty="0" smtClean="0">
                <a:latin typeface="+mj-lt"/>
              </a:rPr>
              <a:t>được </a:t>
            </a:r>
            <a:r>
              <a:rPr lang="vi-VN" sz="2800" dirty="0">
                <a:latin typeface="+mj-lt"/>
              </a:rPr>
              <a:t>biết đến </a:t>
            </a:r>
            <a:r>
              <a:rPr lang="vi-VN" sz="2800" dirty="0" smtClean="0">
                <a:latin typeface="+mj-lt"/>
              </a:rPr>
              <a:t>với tư cách là </a:t>
            </a:r>
            <a:r>
              <a:rPr lang="vi-VN" sz="2800" dirty="0">
                <a:latin typeface="+mj-lt"/>
              </a:rPr>
              <a:t>một cây bút </a:t>
            </a:r>
            <a:r>
              <a:rPr lang="vi-VN" sz="2800" dirty="0" smtClean="0">
                <a:latin typeface="+mj-lt"/>
              </a:rPr>
              <a:t>cả </a:t>
            </a:r>
            <a:r>
              <a:rPr lang="vi-VN" sz="2800" dirty="0">
                <a:latin typeface="+mj-lt"/>
              </a:rPr>
              <a:t>đời say mê tìm kiếm vẻ đẹp của cuộc sống. </a:t>
            </a:r>
            <a:endParaRPr lang="en-US" sz="2800" dirty="0" smtClean="0">
              <a:latin typeface="+mj-lt"/>
            </a:endParaRPr>
          </a:p>
          <a:p>
            <a:pPr marL="285750" indent="-285750" algn="just">
              <a:lnSpc>
                <a:spcPct val="150000"/>
              </a:lnSpc>
              <a:buFontTx/>
              <a:buChar char="-"/>
            </a:pPr>
            <a:r>
              <a:rPr lang="vi-VN" sz="2800" dirty="0" smtClean="0">
                <a:latin typeface="+mj-lt"/>
              </a:rPr>
              <a:t>Vốn </a:t>
            </a:r>
            <a:r>
              <a:rPr lang="vi-VN" sz="2800" dirty="0">
                <a:latin typeface="+mj-lt"/>
              </a:rPr>
              <a:t>có sở trường về thể loại tuỳ </a:t>
            </a:r>
            <a:r>
              <a:rPr lang="vi-VN" sz="2800" dirty="0" smtClean="0">
                <a:latin typeface="+mj-lt"/>
              </a:rPr>
              <a:t>bút</a:t>
            </a:r>
            <a:r>
              <a:rPr lang="vi-VN" sz="2800" dirty="0" smtClean="0">
                <a:latin typeface="+mj-lt"/>
              </a:rPr>
              <a:t>, cùng sự hiểu biết phong phú về nhiều lĩnh vực và năng lực thẩm mỹ sắc sảo với lối viết tài hoa, phóng túng, ...Nguyễn Tuân đã để lại những trang viết độc đáo, </a:t>
            </a:r>
            <a:r>
              <a:rPr lang="vi-VN" sz="2800" dirty="0">
                <a:latin typeface="+mj-lt"/>
              </a:rPr>
              <a:t>tài hoa, uyên </a:t>
            </a:r>
            <a:r>
              <a:rPr lang="vi-VN" sz="2800" dirty="0" smtClean="0">
                <a:latin typeface="+mj-lt"/>
              </a:rPr>
              <a:t>bác</a:t>
            </a:r>
            <a:r>
              <a:rPr lang="vi-VN" sz="2800" dirty="0">
                <a:latin typeface="+mj-lt"/>
              </a:rPr>
              <a:t>.</a:t>
            </a:r>
            <a:endParaRPr lang="en-US" sz="2800" dirty="0">
              <a:latin typeface="+mj-lt"/>
            </a:endParaRPr>
          </a:p>
        </p:txBody>
      </p:sp>
    </p:spTree>
    <p:extLst>
      <p:ext uri="{BB962C8B-B14F-4D97-AF65-F5344CB8AC3E}">
        <p14:creationId xmlns:p14="http://schemas.microsoft.com/office/powerpoint/2010/main" val="3362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3: </a:t>
            </a:r>
            <a:r>
              <a:rPr lang="en-US" sz="2800" b="1" i="1" dirty="0" err="1" smtClean="0">
                <a:solidFill>
                  <a:srgbClr val="0070C0"/>
                </a:solidFill>
                <a:latin typeface="Times New Roman" pitchFamily="18" charset="0"/>
                <a:cs typeface="Times New Roman" pitchFamily="18" charset="0"/>
              </a:rPr>
              <a:t>Cái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tôi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Nguyễn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Tuân</a:t>
            </a:r>
            <a:endParaRPr lang="en-US" sz="2800" b="1" i="1" dirty="0" smtClean="0">
              <a:solidFill>
                <a:srgbClr val="0070C0"/>
              </a:solidFill>
              <a:latin typeface="Times New Roman" pitchFamily="18" charset="0"/>
              <a:cs typeface="Times New Roman" pitchFamily="18" charset="0"/>
            </a:endParaRPr>
          </a:p>
        </p:txBody>
      </p:sp>
      <p:sp>
        <p:nvSpPr>
          <p:cNvPr id="3" name="Rectangle 2"/>
          <p:cNvSpPr/>
          <p:nvPr/>
        </p:nvSpPr>
        <p:spPr>
          <a:xfrm>
            <a:off x="559559" y="1196645"/>
            <a:ext cx="10972799" cy="4208844"/>
          </a:xfrm>
          <a:prstGeom prst="rect">
            <a:avLst/>
          </a:prstGeom>
        </p:spPr>
        <p:txBody>
          <a:bodyPr wrap="square">
            <a:spAutoFit/>
          </a:bodyPr>
          <a:lstStyle/>
          <a:p>
            <a:pPr marL="342900" indent="-342900" algn="just">
              <a:lnSpc>
                <a:spcPct val="150000"/>
              </a:lnSpc>
              <a:buFontTx/>
              <a:buChar char="-"/>
            </a:pPr>
            <a:r>
              <a:rPr lang="vi-VN" sz="2500" dirty="0" smtClean="0">
                <a:solidFill>
                  <a:prstClr val="black"/>
                </a:solidFill>
                <a:latin typeface="Times New Roman"/>
                <a:cs typeface="Times New Roman" pitchFamily="18" charset="0"/>
              </a:rPr>
              <a:t>Là </a:t>
            </a:r>
            <a:r>
              <a:rPr lang="vi-VN" sz="2500" dirty="0">
                <a:solidFill>
                  <a:prstClr val="black"/>
                </a:solidFill>
                <a:latin typeface="Times New Roman"/>
                <a:cs typeface="Times New Roman" pitchFamily="18" charset="0"/>
              </a:rPr>
              <a:t>nhà văn </a:t>
            </a:r>
            <a:r>
              <a:rPr lang="vi-VN" sz="2500" dirty="0" smtClean="0">
                <a:solidFill>
                  <a:prstClr val="black"/>
                </a:solidFill>
                <a:latin typeface="Times New Roman"/>
                <a:cs typeface="Times New Roman" pitchFamily="18" charset="0"/>
              </a:rPr>
              <a:t>có</a:t>
            </a:r>
            <a:r>
              <a:rPr lang="en-US" sz="2500" dirty="0" smtClean="0">
                <a:solidFill>
                  <a:prstClr val="black"/>
                </a:solidFill>
                <a:latin typeface="Calibri Light"/>
                <a:cs typeface="Times New Roman" pitchFamily="18" charset="0"/>
              </a:rPr>
              <a:t> </a:t>
            </a:r>
            <a:r>
              <a:rPr lang="vi-VN" sz="2500" dirty="0" smtClean="0">
                <a:solidFill>
                  <a:prstClr val="black"/>
                </a:solidFill>
                <a:latin typeface="Times New Roman"/>
                <a:cs typeface="Times New Roman" pitchFamily="18" charset="0"/>
              </a:rPr>
              <a:t>phong </a:t>
            </a:r>
            <a:r>
              <a:rPr lang="vi-VN" sz="2500" dirty="0">
                <a:solidFill>
                  <a:prstClr val="black"/>
                </a:solidFill>
                <a:latin typeface="Times New Roman"/>
                <a:cs typeface="Times New Roman" pitchFamily="18" charset="0"/>
              </a:rPr>
              <a:t>cách nghệ thuật đặc sắc, văn chương Nguyễn Tuân hấp dẫn người đọc bởi </a:t>
            </a:r>
            <a:r>
              <a:rPr lang="vi-VN" sz="2500" b="1" i="1" dirty="0">
                <a:solidFill>
                  <a:prstClr val="black"/>
                </a:solidFill>
                <a:latin typeface="Times New Roman"/>
                <a:cs typeface="Times New Roman" pitchFamily="18" charset="0"/>
              </a:rPr>
              <a:t>“cái tôi” độc đáo, sự tài hoa, uyên bác</a:t>
            </a:r>
            <a:r>
              <a:rPr lang="vi-VN" sz="2500" dirty="0">
                <a:solidFill>
                  <a:prstClr val="black"/>
                </a:solidFill>
                <a:latin typeface="Times New Roman"/>
                <a:cs typeface="Times New Roman" pitchFamily="18" charset="0"/>
              </a:rPr>
              <a:t>, giác quan sắc nhọn, tinh tế, nghệ thuật sử dụng ngôn từ điêu luyện, giàu hình ảnh, cảm xúc. </a:t>
            </a:r>
            <a:endParaRPr lang="en-US" sz="2500" dirty="0" smtClean="0">
              <a:solidFill>
                <a:prstClr val="black"/>
              </a:solidFill>
              <a:latin typeface="Calibri Light"/>
              <a:cs typeface="Times New Roman" pitchFamily="18" charset="0"/>
            </a:endParaRPr>
          </a:p>
          <a:p>
            <a:pPr marL="342900" indent="-342900" algn="just">
              <a:lnSpc>
                <a:spcPct val="150000"/>
              </a:lnSpc>
              <a:buFontTx/>
              <a:buChar char="-"/>
            </a:pPr>
            <a:r>
              <a:rPr lang="vi-VN" sz="2500" dirty="0" smtClean="0">
                <a:solidFill>
                  <a:prstClr val="black"/>
                </a:solidFill>
                <a:latin typeface="Times New Roman"/>
                <a:cs typeface="Times New Roman" pitchFamily="18" charset="0"/>
              </a:rPr>
              <a:t>Sức </a:t>
            </a:r>
            <a:r>
              <a:rPr lang="vi-VN" sz="2500" dirty="0">
                <a:solidFill>
                  <a:prstClr val="black"/>
                </a:solidFill>
                <a:latin typeface="Times New Roman"/>
                <a:cs typeface="Times New Roman" pitchFamily="18" charset="0"/>
              </a:rPr>
              <a:t>hấp dẫn của ngòi bút Nguyễn Tuân trong bài tuỳ bút Người lái đò Sông Đà là ở sự độc đáo, sự giàu có về chữ nghĩa, sự công phu trong quan sát và lựa chọn ngôn từ,… Tất cả đều mang đậm chất Nguyễn Tuân</a:t>
            </a:r>
            <a:r>
              <a:rPr lang="vi-VN" sz="2500" dirty="0" smtClean="0">
                <a:solidFill>
                  <a:prstClr val="black"/>
                </a:solidFill>
                <a:latin typeface="Times New Roman"/>
                <a:cs typeface="Times New Roman" pitchFamily="18" charset="0"/>
              </a:rPr>
              <a:t>.</a:t>
            </a:r>
            <a:endParaRPr lang="en-US" sz="2500" dirty="0" smtClean="0">
              <a:solidFill>
                <a:prstClr val="black"/>
              </a:solidFill>
              <a:latin typeface="Calibri Light"/>
              <a:cs typeface="Times New Roman" pitchFamily="18" charset="0"/>
            </a:endParaRPr>
          </a:p>
          <a:p>
            <a:pPr marL="285750" indent="-285750" algn="just">
              <a:lnSpc>
                <a:spcPct val="150000"/>
              </a:lnSpc>
              <a:spcBef>
                <a:spcPts val="600"/>
              </a:spcBef>
              <a:spcAft>
                <a:spcPts val="600"/>
              </a:spcAft>
              <a:buFontTx/>
              <a:buChar char="-"/>
            </a:pPr>
            <a:r>
              <a:rPr lang="en-US" sz="2500" dirty="0" err="1">
                <a:solidFill>
                  <a:prstClr val="black"/>
                </a:solidFill>
                <a:latin typeface="Times New Roman" pitchFamily="18" charset="0"/>
                <a:ea typeface="DengXian"/>
                <a:cs typeface="Times New Roman" pitchFamily="18" charset="0"/>
              </a:rPr>
              <a:t>Cái</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tôi</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Nguyễn</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Tuân</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yêu</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thiên</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nhiên</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khát</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khao</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hoà</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nhập</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với</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cuộc</a:t>
            </a:r>
            <a:r>
              <a:rPr lang="en-US" sz="2500" dirty="0">
                <a:solidFill>
                  <a:prstClr val="black"/>
                </a:solidFill>
                <a:latin typeface="Times New Roman" pitchFamily="18" charset="0"/>
                <a:ea typeface="DengXian"/>
                <a:cs typeface="Times New Roman" pitchFamily="18" charset="0"/>
              </a:rPr>
              <a:t> </a:t>
            </a:r>
            <a:r>
              <a:rPr lang="en-US" sz="2500" dirty="0" err="1">
                <a:solidFill>
                  <a:prstClr val="black"/>
                </a:solidFill>
                <a:latin typeface="Times New Roman" pitchFamily="18" charset="0"/>
                <a:ea typeface="DengXian"/>
                <a:cs typeface="Times New Roman" pitchFamily="18" charset="0"/>
              </a:rPr>
              <a:t>đời</a:t>
            </a:r>
            <a:r>
              <a:rPr lang="en-US" sz="2500" dirty="0" smtClean="0">
                <a:solidFill>
                  <a:prstClr val="black"/>
                </a:solidFill>
                <a:latin typeface="Times New Roman" pitchFamily="18" charset="0"/>
                <a:ea typeface="DengXian"/>
                <a:cs typeface="Times New Roman" pitchFamily="18" charset="0"/>
              </a:rPr>
              <a:t>.</a:t>
            </a:r>
            <a:endParaRPr lang="en-US" sz="2500" dirty="0">
              <a:solidFill>
                <a:prstClr val="black"/>
              </a:solidFill>
              <a:latin typeface="Calibri Light"/>
            </a:endParaRPr>
          </a:p>
        </p:txBody>
      </p:sp>
    </p:spTree>
    <p:extLst>
      <p:ext uri="{BB962C8B-B14F-4D97-AF65-F5344CB8AC3E}">
        <p14:creationId xmlns:p14="http://schemas.microsoft.com/office/powerpoint/2010/main" val="29222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3: </a:t>
            </a:r>
            <a:r>
              <a:rPr lang="en-US" sz="2800" b="1" i="1" dirty="0" err="1" smtClean="0">
                <a:solidFill>
                  <a:srgbClr val="0070C0"/>
                </a:solidFill>
                <a:latin typeface="Times New Roman" pitchFamily="18" charset="0"/>
                <a:cs typeface="Times New Roman" pitchFamily="18" charset="0"/>
              </a:rPr>
              <a:t>Cái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tôi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Nguyễn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Tuân</a:t>
            </a:r>
            <a:endParaRPr lang="en-US" sz="2800" b="1" i="1" dirty="0" smtClean="0">
              <a:solidFill>
                <a:srgbClr val="0070C0"/>
              </a:solidFill>
              <a:latin typeface="Times New Roman" pitchFamily="18" charset="0"/>
              <a:cs typeface="Times New Roman" pitchFamily="18" charset="0"/>
            </a:endParaRPr>
          </a:p>
        </p:txBody>
      </p:sp>
      <p:sp>
        <p:nvSpPr>
          <p:cNvPr id="3" name="Rectangle 2"/>
          <p:cNvSpPr/>
          <p:nvPr/>
        </p:nvSpPr>
        <p:spPr>
          <a:xfrm>
            <a:off x="659641" y="1455957"/>
            <a:ext cx="10845421" cy="5016758"/>
          </a:xfrm>
          <a:prstGeom prst="rect">
            <a:avLst/>
          </a:prstGeom>
        </p:spPr>
        <p:txBody>
          <a:bodyPr wrap="square">
            <a:spAutoFit/>
          </a:bodyPr>
          <a:lstStyle/>
          <a:p>
            <a:pPr marL="285750" lvl="0" indent="-285750" algn="just">
              <a:lnSpc>
                <a:spcPct val="150000"/>
              </a:lnSpc>
              <a:spcBef>
                <a:spcPts val="600"/>
              </a:spcBef>
              <a:spcAft>
                <a:spcPts val="600"/>
              </a:spcAft>
              <a:buFontTx/>
              <a:buChar char="-"/>
            </a:pPr>
            <a:r>
              <a:rPr lang="vi-VN" sz="2500" dirty="0" smtClean="0">
                <a:latin typeface="+mj-lt"/>
              </a:rPr>
              <a:t>“</a:t>
            </a:r>
            <a:r>
              <a:rPr lang="vi-VN" sz="2500" dirty="0">
                <a:latin typeface="+mj-lt"/>
              </a:rPr>
              <a:t>Cái tôi” tài hoa thể hiện ở những rung động, say mê của nhà văn trước vẻ đẹp hùng vĩ và mĩ lệ của thiên nhiên đất nước; ở sự phát hiện và ngợi ca phẩm chất tài hoa nghệ sĩ của những con người lao động; ở những trang văn đẹp như thơ, như nhạc, như </a:t>
            </a:r>
            <a:r>
              <a:rPr lang="vi-VN" sz="2500" dirty="0" smtClean="0">
                <a:latin typeface="+mj-lt"/>
              </a:rPr>
              <a:t>hoạ</a:t>
            </a:r>
            <a:r>
              <a:rPr lang="en-US" sz="2500" dirty="0" smtClean="0">
                <a:latin typeface="+mj-lt"/>
              </a:rPr>
              <a:t>.</a:t>
            </a:r>
          </a:p>
          <a:p>
            <a:pPr marL="285750" lvl="0" indent="-285750" algn="just">
              <a:lnSpc>
                <a:spcPct val="150000"/>
              </a:lnSpc>
              <a:spcBef>
                <a:spcPts val="600"/>
              </a:spcBef>
              <a:spcAft>
                <a:spcPts val="600"/>
              </a:spcAft>
              <a:buFontTx/>
              <a:buChar char="-"/>
            </a:pPr>
            <a:r>
              <a:rPr lang="vi-VN" sz="2500" dirty="0">
                <a:latin typeface="+mj-lt"/>
              </a:rPr>
              <a:t>“Cái tôi” uyên bác thể hiện ở cách nhìn và sự khám phá hiện thực có chiều sâu; ở sự vận dụng kiến thức sách vở và các tri thức của đời sống một cách đa dạng, phong phú</a:t>
            </a:r>
            <a:r>
              <a:rPr lang="vi-VN" sz="2500" dirty="0" smtClean="0">
                <a:latin typeface="+mj-lt"/>
              </a:rPr>
              <a:t>; ở </a:t>
            </a:r>
            <a:r>
              <a:rPr lang="vi-VN" sz="2500" dirty="0">
                <a:latin typeface="+mj-lt"/>
              </a:rPr>
              <a:t>sự giàu có về chữ nghĩa. </a:t>
            </a:r>
            <a:endParaRPr lang="en-US" sz="2500" dirty="0" smtClean="0">
              <a:latin typeface="+mj-lt"/>
            </a:endParaRPr>
          </a:p>
          <a:p>
            <a:pPr marL="285750" lvl="0" indent="-285750" algn="just">
              <a:lnSpc>
                <a:spcPct val="150000"/>
              </a:lnSpc>
              <a:spcBef>
                <a:spcPts val="600"/>
              </a:spcBef>
              <a:spcAft>
                <a:spcPts val="600"/>
              </a:spcAft>
              <a:buFontTx/>
              <a:buChar char="-"/>
            </a:pPr>
            <a:endParaRPr lang="en-US" sz="2500" dirty="0">
              <a:latin typeface="+mj-lt"/>
            </a:endParaRPr>
          </a:p>
        </p:txBody>
      </p:sp>
    </p:spTree>
    <p:extLst>
      <p:ext uri="{BB962C8B-B14F-4D97-AF65-F5344CB8AC3E}">
        <p14:creationId xmlns:p14="http://schemas.microsoft.com/office/powerpoint/2010/main" val="19181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3: </a:t>
            </a:r>
            <a:r>
              <a:rPr lang="en-US" sz="2800" b="1" i="1" dirty="0" err="1" smtClean="0">
                <a:solidFill>
                  <a:srgbClr val="0070C0"/>
                </a:solidFill>
                <a:latin typeface="Times New Roman" pitchFamily="18" charset="0"/>
                <a:cs typeface="Times New Roman" pitchFamily="18" charset="0"/>
              </a:rPr>
              <a:t>Cái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tôi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Nguyễn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Tuân</a:t>
            </a:r>
            <a:endParaRPr lang="en-US" sz="2800" b="1" i="1" dirty="0" smtClean="0">
              <a:solidFill>
                <a:srgbClr val="0070C0"/>
              </a:solidFill>
              <a:latin typeface="Times New Roman" pitchFamily="18" charset="0"/>
              <a:cs typeface="Times New Roman" pitchFamily="18" charset="0"/>
            </a:endParaRPr>
          </a:p>
        </p:txBody>
      </p:sp>
      <p:sp>
        <p:nvSpPr>
          <p:cNvPr id="5" name="Content Placeholder 2"/>
          <p:cNvSpPr>
            <a:spLocks noGrp="1"/>
          </p:cNvSpPr>
          <p:nvPr>
            <p:ph idx="1"/>
          </p:nvPr>
        </p:nvSpPr>
        <p:spPr>
          <a:xfrm>
            <a:off x="824552" y="1470777"/>
            <a:ext cx="10515600" cy="4351338"/>
          </a:xfrm>
        </p:spPr>
        <p:txBody>
          <a:bodyPr>
            <a:normAutofit/>
          </a:bodyPr>
          <a:lstStyle/>
          <a:p>
            <a:pPr algn="just">
              <a:lnSpc>
                <a:spcPct val="150000"/>
              </a:lnSpc>
              <a:buFont typeface="Wingdings" pitchFamily="2" charset="2"/>
              <a:buChar char="Ø"/>
            </a:pPr>
            <a:r>
              <a:rPr lang="vi-VN" sz="2500" i="1" dirty="0">
                <a:latin typeface="+mj-lt"/>
              </a:rPr>
              <a:t>“Cái tôi” </a:t>
            </a:r>
            <a:r>
              <a:rPr lang="vi-VN" sz="2500" dirty="0">
                <a:latin typeface="+mj-lt"/>
              </a:rPr>
              <a:t>tài hoa và uyên bác chính là một cách thể hiện tình yêu quê hương đất nước, lòng yêu cái đẹp của người nghệ sĩ chân chính; đồng thời cũng cho thấy quan niệm của Nguyễn Tuân: viết văn là để khẳng định sự độc đáo của chính người cầm bút. </a:t>
            </a:r>
            <a:r>
              <a:rPr lang="vi-VN" sz="2500" dirty="0" smtClean="0">
                <a:latin typeface="+mj-lt"/>
              </a:rPr>
              <a:t>Thể </a:t>
            </a:r>
            <a:r>
              <a:rPr lang="vi-VN" sz="2500" dirty="0">
                <a:latin typeface="+mj-lt"/>
              </a:rPr>
              <a:t>tuỳ bút, với đặc điểm của một lối văn “độc tấu” (chữ dùng của Nguyễn Tuân) đã phát huy tối đa hiệu quả của nó trong việc bộc lộ “cái tôi” trữ tình của nhà văn.</a:t>
            </a:r>
            <a:endParaRPr lang="en-US" sz="2500" dirty="0">
              <a:latin typeface="+mj-lt"/>
            </a:endParaRPr>
          </a:p>
        </p:txBody>
      </p:sp>
    </p:spTree>
    <p:extLst>
      <p:ext uri="{BB962C8B-B14F-4D97-AF65-F5344CB8AC3E}">
        <p14:creationId xmlns:p14="http://schemas.microsoft.com/office/powerpoint/2010/main" val="7310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4: </a:t>
            </a:r>
            <a:r>
              <a:rPr lang="en-US" sz="2800" b="1" i="1" dirty="0" err="1" smtClean="0">
                <a:solidFill>
                  <a:srgbClr val="0070C0"/>
                </a:solidFill>
                <a:latin typeface="Times New Roman" pitchFamily="18" charset="0"/>
                <a:cs typeface="Times New Roman" pitchFamily="18" charset="0"/>
              </a:rPr>
              <a:t>Đánh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giá</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chung</a:t>
            </a:r>
            <a:endParaRPr lang="en-US" sz="2800" b="1" i="1" dirty="0" smtClean="0">
              <a:solidFill>
                <a:srgbClr val="0070C0"/>
              </a:solidFill>
              <a:latin typeface="Times New Roman" pitchFamily="18" charset="0"/>
              <a:cs typeface="Times New Roman" pitchFamily="18" charset="0"/>
            </a:endParaRPr>
          </a:p>
        </p:txBody>
      </p:sp>
      <p:sp>
        <p:nvSpPr>
          <p:cNvPr id="3" name="Rectangle 2"/>
          <p:cNvSpPr/>
          <p:nvPr/>
        </p:nvSpPr>
        <p:spPr>
          <a:xfrm>
            <a:off x="491318" y="1333135"/>
            <a:ext cx="11041038" cy="4221605"/>
          </a:xfrm>
          <a:prstGeom prst="rect">
            <a:avLst/>
          </a:prstGeom>
        </p:spPr>
        <p:txBody>
          <a:bodyPr wrap="square">
            <a:spAutoFit/>
          </a:bodyPr>
          <a:lstStyle/>
          <a:p>
            <a:pPr marL="457200" indent="-457200" algn="just">
              <a:lnSpc>
                <a:spcPct val="150000"/>
              </a:lnSpc>
              <a:buFontTx/>
              <a:buChar char="-"/>
            </a:pPr>
            <a:r>
              <a:rPr lang="en-US" sz="2600" dirty="0" err="1" smtClean="0">
                <a:latin typeface="Times New Roman" pitchFamily="18" charset="0"/>
                <a:ea typeface="Calibri"/>
                <a:cs typeface="Times New Roman" pitchFamily="18" charset="0"/>
              </a:rPr>
              <a:t>Nhân</a:t>
            </a:r>
            <a:r>
              <a:rPr lang="en-US" sz="2600" dirty="0" smtClean="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vật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Sông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Đà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dưới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ngòi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bút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sáng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tạo</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của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nhà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văn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lấp</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lánh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hai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nét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tính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cách</a:t>
            </a:r>
            <a:r>
              <a:rPr lang="en-US" sz="2600" dirty="0">
                <a:latin typeface="Times New Roman" pitchFamily="18" charset="0"/>
                <a:ea typeface="Calibri"/>
                <a:cs typeface="Times New Roman" pitchFamily="18" charset="0"/>
              </a:rPr>
              <a:t>: hung </a:t>
            </a:r>
            <a:r>
              <a:rPr lang="en-US" sz="2600" dirty="0" err="1">
                <a:latin typeface="Times New Roman" pitchFamily="18" charset="0"/>
                <a:ea typeface="Calibri"/>
                <a:cs typeface="Times New Roman" pitchFamily="18" charset="0"/>
              </a:rPr>
              <a:t>bạo</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trữ</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tình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Lúc</a:t>
            </a:r>
            <a:r>
              <a:rPr lang="en-US" sz="2600" dirty="0">
                <a:latin typeface="Times New Roman" pitchFamily="18" charset="0"/>
                <a:ea typeface="Calibri"/>
                <a:cs typeface="Times New Roman" pitchFamily="18" charset="0"/>
              </a:rPr>
              <a:t> hung </a:t>
            </a:r>
            <a:r>
              <a:rPr lang="en-US" sz="2600" dirty="0" err="1">
                <a:latin typeface="Times New Roman" pitchFamily="18" charset="0"/>
                <a:ea typeface="Calibri"/>
                <a:cs typeface="Times New Roman" pitchFamily="18" charset="0"/>
              </a:rPr>
              <a:t>bạo</a:t>
            </a:r>
            <a:r>
              <a:rPr lang="en-US" sz="2600" dirty="0">
                <a:latin typeface="Times New Roman" pitchFamily="18" charset="0"/>
                <a:ea typeface="Calibri"/>
                <a:cs typeface="Times New Roman" pitchFamily="18" charset="0"/>
              </a:rPr>
              <a:t>, con </a:t>
            </a:r>
            <a:r>
              <a:rPr lang="en-US" sz="2600" dirty="0" err="1">
                <a:latin typeface="Times New Roman" pitchFamily="18" charset="0"/>
                <a:ea typeface="Calibri"/>
                <a:cs typeface="Times New Roman" pitchFamily="18" charset="0"/>
              </a:rPr>
              <a:t>sông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mang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diện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mạo</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tâm</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địa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của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một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thứ</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kẻ</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thù</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số</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một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của</a:t>
            </a:r>
            <a:r>
              <a:rPr lang="en-US" sz="2600" dirty="0">
                <a:latin typeface="Times New Roman" pitchFamily="18" charset="0"/>
                <a:ea typeface="Calibri"/>
                <a:cs typeface="Times New Roman" pitchFamily="18" charset="0"/>
              </a:rPr>
              <a:t> con </a:t>
            </a:r>
            <a:r>
              <a:rPr lang="en-US" sz="2600" dirty="0" err="1">
                <a:latin typeface="Times New Roman" pitchFamily="18" charset="0"/>
                <a:ea typeface="Calibri"/>
                <a:cs typeface="Times New Roman" pitchFamily="18" charset="0"/>
              </a:rPr>
              <a:t>người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Lúc</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trữ</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tình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dòng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chảy</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ấy</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lại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tràn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đầy</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sóng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sánh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chất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thơ</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là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một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công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trình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nghệ</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thuật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tuyệt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vời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của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tạo</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hóa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trở</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một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mĩ</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nhân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đầy</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gợi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cảm</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hấp</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dẫn</a:t>
            </a:r>
            <a:r>
              <a:rPr lang="en-US" sz="2600" dirty="0">
                <a:latin typeface="Times New Roman" pitchFamily="18" charset="0"/>
                <a:ea typeface="Calibri"/>
                <a:cs typeface="Times New Roman" pitchFamily="18" charset="0"/>
              </a:rPr>
              <a:t>. Qua </a:t>
            </a:r>
            <a:r>
              <a:rPr lang="en-US" sz="2600" dirty="0" err="1">
                <a:latin typeface="Times New Roman" pitchFamily="18" charset="0"/>
                <a:ea typeface="Calibri"/>
                <a:cs typeface="Times New Roman" pitchFamily="18" charset="0"/>
              </a:rPr>
              <a:t>đây</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tác</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giả</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cũng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kín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đáo</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thể</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hiện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tình</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cảm</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yêu</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nước</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thiết</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và</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niềm</a:t>
            </a:r>
            <a:r>
              <a:rPr lang="en-US" sz="2600" dirty="0">
                <a:latin typeface="Times New Roman" pitchFamily="18" charset="0"/>
                <a:ea typeface="Calibri"/>
                <a:cs typeface="Times New Roman" pitchFamily="18" charset="0"/>
              </a:rPr>
              <a:t> say </a:t>
            </a:r>
            <a:r>
              <a:rPr lang="en-US" sz="2600" dirty="0" err="1">
                <a:latin typeface="Times New Roman" pitchFamily="18" charset="0"/>
                <a:ea typeface="Calibri"/>
                <a:cs typeface="Times New Roman" pitchFamily="18" charset="0"/>
              </a:rPr>
              <a:t>mê</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tự</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hào</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với</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thiên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nhiên</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của</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quê</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hương</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xứ</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sở</a:t>
            </a:r>
            <a:r>
              <a:rPr lang="en-US" sz="2600" dirty="0">
                <a:latin typeface="Times New Roman" pitchFamily="18" charset="0"/>
                <a:ea typeface="Calibri"/>
                <a:cs typeface="Times New Roman" pitchFamily="18" charset="0"/>
              </a:rPr>
              <a:t> </a:t>
            </a:r>
            <a:r>
              <a:rPr lang="en-US" sz="2600" dirty="0" err="1">
                <a:latin typeface="Times New Roman" pitchFamily="18" charset="0"/>
                <a:ea typeface="Calibri"/>
                <a:cs typeface="Times New Roman" pitchFamily="18" charset="0"/>
              </a:rPr>
              <a:t>mình</a:t>
            </a:r>
            <a:r>
              <a:rPr lang="en-US" sz="2600" dirty="0" smtClean="0">
                <a:latin typeface="Times New Roman" pitchFamily="18" charset="0"/>
                <a:ea typeface="Calibri"/>
                <a:cs typeface="Times New Roman" pitchFamily="18" charset="0"/>
              </a:rPr>
              <a:t>.</a:t>
            </a:r>
          </a:p>
        </p:txBody>
      </p:sp>
    </p:spTree>
    <p:extLst>
      <p:ext uri="{BB962C8B-B14F-4D97-AF65-F5344CB8AC3E}">
        <p14:creationId xmlns:p14="http://schemas.microsoft.com/office/powerpoint/2010/main" val="27679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3200401" y="4540443"/>
            <a:ext cx="8292661" cy="892552"/>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Cảm</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riêng</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bản</a:t>
            </a:r>
            <a:r>
              <a:rPr lang="en-US" sz="2600" dirty="0" smtClean="0">
                <a:solidFill>
                  <a:prstClr val="black"/>
                </a:solidFill>
                <a:latin typeface="Times New Roman"/>
              </a:rPr>
              <a:t> </a:t>
            </a:r>
            <a:r>
              <a:rPr lang="en-US" sz="2600" dirty="0" err="1" smtClean="0">
                <a:solidFill>
                  <a:prstClr val="black"/>
                </a:solidFill>
                <a:latin typeface="Times New Roman"/>
              </a:rPr>
              <a:t>thân</a:t>
            </a:r>
            <a:r>
              <a:rPr lang="en-US" sz="2600" dirty="0" smtClean="0">
                <a:solidFill>
                  <a:prstClr val="black"/>
                </a:solidFill>
                <a:latin typeface="Times New Roman"/>
              </a:rPr>
              <a:t> </a:t>
            </a:r>
            <a:r>
              <a:rPr lang="en-US" sz="2600" dirty="0" err="1" smtClean="0">
                <a:solidFill>
                  <a:prstClr val="black"/>
                </a:solidFill>
                <a:latin typeface="Times New Roman"/>
              </a:rPr>
              <a:t>và</a:t>
            </a:r>
            <a:r>
              <a:rPr lang="en-US" sz="2600" dirty="0" smtClean="0">
                <a:solidFill>
                  <a:prstClr val="black"/>
                </a:solidFill>
                <a:latin typeface="Times New Roman"/>
              </a:rPr>
              <a:t> </a:t>
            </a:r>
            <a:r>
              <a:rPr lang="en-US" sz="2600" dirty="0" err="1" smtClean="0">
                <a:solidFill>
                  <a:prstClr val="black"/>
                </a:solidFill>
                <a:latin typeface="Times New Roman"/>
              </a:rPr>
              <a:t>bài</a:t>
            </a:r>
            <a:r>
              <a:rPr lang="en-US" sz="2600" dirty="0" smtClean="0">
                <a:solidFill>
                  <a:prstClr val="black"/>
                </a:solidFill>
                <a:latin typeface="Times New Roman"/>
              </a:rPr>
              <a:t> </a:t>
            </a:r>
            <a:r>
              <a:rPr lang="en-US" sz="2600" dirty="0" err="1" smtClean="0">
                <a:solidFill>
                  <a:prstClr val="black"/>
                </a:solidFill>
                <a:latin typeface="Times New Roman"/>
              </a:rPr>
              <a:t>học</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thức</a:t>
            </a:r>
            <a:r>
              <a:rPr lang="en-US" sz="2600" dirty="0" smtClean="0">
                <a:solidFill>
                  <a:prstClr val="black"/>
                </a:solidFill>
                <a:latin typeface="Times New Roman"/>
              </a:rPr>
              <a:t> </a:t>
            </a:r>
            <a:r>
              <a:rPr lang="en-US" sz="2600" dirty="0" err="1" smtClean="0">
                <a:solidFill>
                  <a:prstClr val="black"/>
                </a:solidFill>
                <a:latin typeface="Times New Roman"/>
              </a:rPr>
              <a:t>về</a:t>
            </a:r>
            <a:r>
              <a:rPr lang="en-US" sz="2600" dirty="0" smtClean="0">
                <a:solidFill>
                  <a:prstClr val="black"/>
                </a:solidFill>
                <a:latin typeface="Times New Roman"/>
              </a:rPr>
              <a:t> </a:t>
            </a:r>
            <a:r>
              <a:rPr lang="en-US" sz="2600" dirty="0" err="1" smtClean="0">
                <a:solidFill>
                  <a:prstClr val="black"/>
                </a:solidFill>
                <a:latin typeface="Times New Roman"/>
              </a:rPr>
              <a:t>tình</a:t>
            </a:r>
            <a:r>
              <a:rPr lang="en-US" sz="2600" dirty="0" smtClean="0">
                <a:solidFill>
                  <a:prstClr val="black"/>
                </a:solidFill>
                <a:latin typeface="Times New Roman"/>
              </a:rPr>
              <a:t> </a:t>
            </a:r>
            <a:r>
              <a:rPr lang="en-US" sz="2600" dirty="0" err="1" smtClean="0">
                <a:solidFill>
                  <a:prstClr val="black"/>
                </a:solidFill>
                <a:latin typeface="Times New Roman"/>
              </a:rPr>
              <a:t>yêu</a:t>
            </a:r>
            <a:r>
              <a:rPr lang="en-US" sz="2600" dirty="0" smtClean="0">
                <a:solidFill>
                  <a:prstClr val="black"/>
                </a:solidFill>
                <a:latin typeface="Times New Roman"/>
              </a:rPr>
              <a:t> </a:t>
            </a:r>
            <a:r>
              <a:rPr lang="en-US" sz="2600" dirty="0" err="1" smtClean="0">
                <a:solidFill>
                  <a:prstClr val="black"/>
                </a:solidFill>
                <a:latin typeface="Times New Roman"/>
              </a:rPr>
              <a:t>quê</a:t>
            </a:r>
            <a:r>
              <a:rPr lang="en-US" sz="2600" dirty="0" smtClean="0">
                <a:solidFill>
                  <a:prstClr val="black"/>
                </a:solidFill>
                <a:latin typeface="Times New Roman"/>
              </a:rPr>
              <a:t> </a:t>
            </a:r>
            <a:r>
              <a:rPr lang="en-US" sz="2600" dirty="0" err="1" smtClean="0">
                <a:solidFill>
                  <a:prstClr val="black"/>
                </a:solidFill>
                <a:latin typeface="Times New Roman"/>
              </a:rPr>
              <a:t>hương</a:t>
            </a:r>
            <a:r>
              <a:rPr lang="en-US" sz="2600" dirty="0" smtClean="0">
                <a:solidFill>
                  <a:prstClr val="black"/>
                </a:solidFill>
                <a:latin typeface="Times New Roman"/>
              </a:rPr>
              <a:t>, </a:t>
            </a:r>
            <a:r>
              <a:rPr lang="en-US" sz="2600" dirty="0" err="1" smtClean="0">
                <a:solidFill>
                  <a:prstClr val="black"/>
                </a:solidFill>
                <a:latin typeface="Times New Roman"/>
              </a:rPr>
              <a:t>đất</a:t>
            </a:r>
            <a:r>
              <a:rPr lang="en-US" sz="2600" dirty="0" smtClean="0">
                <a:solidFill>
                  <a:prstClr val="black"/>
                </a:solidFill>
                <a:latin typeface="Times New Roman"/>
              </a:rPr>
              <a:t> </a:t>
            </a:r>
            <a:r>
              <a:rPr lang="en-US" sz="2600" dirty="0" err="1" smtClean="0">
                <a:solidFill>
                  <a:prstClr val="black"/>
                </a:solidFill>
                <a:latin typeface="Times New Roman"/>
              </a:rPr>
              <a:t>nước</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6" name="Cloud 5"/>
          <p:cNvSpPr/>
          <p:nvPr/>
        </p:nvSpPr>
        <p:spPr>
          <a:xfrm>
            <a:off x="110362" y="3222815"/>
            <a:ext cx="2695901"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KẾT BÀI</a:t>
            </a:r>
            <a:endParaRPr lang="en-US" sz="2700" b="1" dirty="0">
              <a:solidFill>
                <a:prstClr val="black"/>
              </a:solidFill>
              <a:latin typeface="Times New Roman" pitchFamily="18" charset="0"/>
              <a:cs typeface="Times New Roman" pitchFamily="18" charset="0"/>
            </a:endParaRPr>
          </a:p>
        </p:txBody>
      </p:sp>
      <p:sp>
        <p:nvSpPr>
          <p:cNvPr id="7" name="Rectangle 6"/>
          <p:cNvSpPr/>
          <p:nvPr/>
        </p:nvSpPr>
        <p:spPr>
          <a:xfrm>
            <a:off x="3174128" y="2475195"/>
            <a:ext cx="8318934" cy="1292662"/>
          </a:xfrm>
          <a:prstGeom prst="rect">
            <a:avLst/>
          </a:prstGeom>
          <a:ln>
            <a:solidFill>
              <a:schemeClr val="accent5">
                <a:lumMod val="50000"/>
              </a:schemeClr>
            </a:solidFill>
          </a:ln>
        </p:spPr>
        <p:txBody>
          <a:bodyPr wrap="square">
            <a:spAutoFit/>
          </a:bodyPr>
          <a:lstStyle/>
          <a:p>
            <a:pPr lvl="0" algn="just"/>
            <a:r>
              <a:rPr lang="vi-VN" sz="2600" dirty="0">
                <a:solidFill>
                  <a:prstClr val="black"/>
                </a:solidFill>
                <a:latin typeface="Times New Roman" pitchFamily="18" charset="0"/>
                <a:cs typeface="Times New Roman" pitchFamily="18" charset="0"/>
              </a:rPr>
              <a:t>Khái quát giá trị nội dung, nghệ thuật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đoạn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trích</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và</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tác</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phẩm</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Người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lái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đò</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sông</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Tài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năng</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nhà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văn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Nguyễn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Tuân</a:t>
            </a:r>
            <a:endParaRPr lang="en-US" sz="2600" dirty="0">
              <a:solidFill>
                <a:prstClr val="black"/>
              </a:solidFill>
              <a:latin typeface="Times New Roman" pitchFamily="18" charset="0"/>
              <a:cs typeface="Times New Roman" pitchFamily="18" charset="0"/>
            </a:endParaRPr>
          </a:p>
        </p:txBody>
      </p:sp>
      <p:cxnSp>
        <p:nvCxnSpPr>
          <p:cNvPr id="10" name="Curved Connector 9"/>
          <p:cNvCxnSpPr>
            <a:stCxn id="6" idx="0"/>
            <a:endCxn id="7" idx="1"/>
          </p:cNvCxnSpPr>
          <p:nvPr/>
        </p:nvCxnSpPr>
        <p:spPr>
          <a:xfrm flipV="1">
            <a:off x="2804016" y="3121526"/>
            <a:ext cx="370112" cy="9098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0"/>
            <a:endCxn id="4" idx="1"/>
          </p:cNvCxnSpPr>
          <p:nvPr/>
        </p:nvCxnSpPr>
        <p:spPr>
          <a:xfrm>
            <a:off x="2804016" y="4031413"/>
            <a:ext cx="396385" cy="95530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15" y="2055732"/>
            <a:ext cx="1685077" cy="507831"/>
          </a:xfrm>
          <a:prstGeom prst="rect">
            <a:avLst/>
          </a:prstGeom>
        </p:spPr>
        <p:txBody>
          <a:bodyPr wrap="none">
            <a:spAutoFit/>
          </a:bodyPr>
          <a:lstStyle/>
          <a:p>
            <a:pPr algn="ctr"/>
            <a:r>
              <a:rPr lang="en-US" sz="2700" b="1" dirty="0" smtClean="0">
                <a:solidFill>
                  <a:srgbClr val="FF0000"/>
                </a:solidFill>
                <a:latin typeface="Times New Roman" pitchFamily="18" charset="0"/>
                <a:cs typeface="Times New Roman" pitchFamily="18" charset="0"/>
              </a:rPr>
              <a:t>c. </a:t>
            </a:r>
            <a:r>
              <a:rPr lang="en-US" sz="2700" b="1" dirty="0" err="1" smtClean="0">
                <a:solidFill>
                  <a:srgbClr val="FF0000"/>
                </a:solidFill>
                <a:latin typeface="Times New Roman" pitchFamily="18" charset="0"/>
                <a:cs typeface="Times New Roman" pitchFamily="18" charset="0"/>
              </a:rPr>
              <a:t>Kết</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r>
              <a:rPr lang="en-US" sz="2700" b="1" dirty="0" smtClean="0">
                <a:solidFill>
                  <a:srgbClr val="FF0000"/>
                </a:solidFill>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03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3" name="Rectangle 2"/>
          <p:cNvSpPr/>
          <p:nvPr/>
        </p:nvSpPr>
        <p:spPr>
          <a:xfrm>
            <a:off x="698936" y="1272014"/>
            <a:ext cx="10951781" cy="3970318"/>
          </a:xfrm>
          <a:prstGeom prst="rect">
            <a:avLst/>
          </a:prstGeom>
        </p:spPr>
        <p:txBody>
          <a:bodyPr wrap="square">
            <a:spAutoFit/>
          </a:bodyPr>
          <a:lstStyle/>
          <a:p>
            <a:pPr>
              <a:lnSpc>
                <a:spcPct val="150000"/>
              </a:lnSpc>
            </a:pPr>
            <a:r>
              <a:rPr lang="en-US" sz="2800" b="1" i="1" dirty="0" smtClean="0">
                <a:latin typeface="Times New Roman"/>
                <a:ea typeface="Times New Roman"/>
              </a:rPr>
              <a:t>4. </a:t>
            </a:r>
            <a:r>
              <a:rPr lang="en-US" sz="2800" b="1" i="1" dirty="0" err="1" smtClean="0">
                <a:latin typeface="Times New Roman"/>
                <a:ea typeface="Times New Roman"/>
              </a:rPr>
              <a:t>Chính</a:t>
            </a:r>
            <a:r>
              <a:rPr lang="en-US" sz="2800" b="1" i="1" dirty="0" smtClean="0">
                <a:latin typeface="Times New Roman"/>
                <a:ea typeface="Times New Roman"/>
              </a:rPr>
              <a:t> </a:t>
            </a:r>
            <a:r>
              <a:rPr lang="en-US" sz="2800" b="1" i="1" dirty="0" err="1">
                <a:latin typeface="Times New Roman"/>
                <a:ea typeface="Times New Roman"/>
              </a:rPr>
              <a:t>tả</a:t>
            </a:r>
            <a:r>
              <a:rPr lang="en-US" sz="2800" b="1" i="1" dirty="0">
                <a:latin typeface="Times New Roman"/>
                <a:ea typeface="Times New Roman"/>
              </a:rPr>
              <a:t>, </a:t>
            </a:r>
            <a:r>
              <a:rPr lang="en-US" sz="2800" b="1" i="1" dirty="0" err="1">
                <a:latin typeface="Times New Roman"/>
                <a:ea typeface="Times New Roman"/>
              </a:rPr>
              <a:t>ngữ</a:t>
            </a:r>
            <a:r>
              <a:rPr lang="en-US" sz="2800" b="1" i="1" dirty="0">
                <a:latin typeface="Times New Roman"/>
                <a:ea typeface="Times New Roman"/>
              </a:rPr>
              <a:t> </a:t>
            </a:r>
            <a:r>
              <a:rPr lang="en-US" sz="2800" b="1" i="1" dirty="0" err="1">
                <a:latin typeface="Times New Roman"/>
                <a:ea typeface="Times New Roman"/>
              </a:rPr>
              <a:t>pháp</a:t>
            </a:r>
            <a:endParaRPr lang="en-US" sz="2800" b="1" i="1" dirty="0">
              <a:latin typeface="Times New Roman"/>
              <a:ea typeface="Times New Roman"/>
            </a:endParaRPr>
          </a:p>
          <a:p>
            <a:pPr marL="457200" indent="-457200">
              <a:lnSpc>
                <a:spcPct val="150000"/>
              </a:lnSpc>
              <a:buFontTx/>
              <a:buChar char="-"/>
            </a:pPr>
            <a:r>
              <a:rPr lang="en-US" sz="2800" dirty="0" err="1" smtClean="0">
                <a:latin typeface="Times New Roman"/>
                <a:ea typeface="Calibri"/>
              </a:rPr>
              <a:t>Đảm</a:t>
            </a:r>
            <a:r>
              <a:rPr lang="en-US" sz="2800" dirty="0" smtClean="0">
                <a:latin typeface="Times New Roman"/>
                <a:ea typeface="Calibri"/>
              </a:rPr>
              <a:t> </a:t>
            </a:r>
            <a:r>
              <a:rPr lang="en-US" sz="2800" dirty="0" err="1">
                <a:latin typeface="Times New Roman"/>
                <a:ea typeface="Calibri"/>
              </a:rPr>
              <a:t>bảo</a:t>
            </a:r>
            <a:r>
              <a:rPr lang="en-US" sz="2800" dirty="0">
                <a:latin typeface="Times New Roman"/>
                <a:ea typeface="Calibri"/>
              </a:rPr>
              <a:t> </a:t>
            </a:r>
            <a:r>
              <a:rPr lang="en-US" sz="2800" dirty="0" err="1">
                <a:latin typeface="Times New Roman"/>
                <a:ea typeface="Calibri"/>
              </a:rPr>
              <a:t>chuẩn</a:t>
            </a:r>
            <a:r>
              <a:rPr lang="en-US" sz="2800" dirty="0">
                <a:latin typeface="Times New Roman"/>
                <a:ea typeface="Calibri"/>
              </a:rPr>
              <a:t> </a:t>
            </a:r>
            <a:r>
              <a:rPr lang="en-US" sz="2800" dirty="0" err="1">
                <a:latin typeface="Times New Roman"/>
                <a:ea typeface="Calibri"/>
              </a:rPr>
              <a:t>chính</a:t>
            </a:r>
            <a:r>
              <a:rPr lang="en-US" sz="2800" dirty="0">
                <a:latin typeface="Times New Roman"/>
                <a:ea typeface="Calibri"/>
              </a:rPr>
              <a:t> </a:t>
            </a:r>
            <a:r>
              <a:rPr lang="en-US" sz="2800" dirty="0" err="1">
                <a:latin typeface="Times New Roman"/>
                <a:ea typeface="Calibri"/>
              </a:rPr>
              <a:t>tả</a:t>
            </a:r>
            <a:r>
              <a:rPr lang="en-US" sz="2800" dirty="0">
                <a:latin typeface="Times New Roman"/>
                <a:ea typeface="Calibri"/>
              </a:rPr>
              <a:t>, </a:t>
            </a:r>
            <a:r>
              <a:rPr lang="en-US" sz="2800" dirty="0" err="1">
                <a:latin typeface="Times New Roman"/>
                <a:ea typeface="Calibri"/>
              </a:rPr>
              <a:t>ngữ</a:t>
            </a:r>
            <a:r>
              <a:rPr lang="en-US" sz="2800" dirty="0">
                <a:latin typeface="Times New Roman"/>
                <a:ea typeface="Calibri"/>
              </a:rPr>
              <a:t> </a:t>
            </a:r>
            <a:r>
              <a:rPr lang="en-US" sz="2800" dirty="0" err="1">
                <a:latin typeface="Times New Roman"/>
                <a:ea typeface="Calibri"/>
              </a:rPr>
              <a:t>pháp</a:t>
            </a:r>
            <a:r>
              <a:rPr lang="en-US" sz="2800" dirty="0">
                <a:latin typeface="Times New Roman"/>
                <a:ea typeface="Calibri"/>
              </a:rPr>
              <a:t> </a:t>
            </a:r>
            <a:r>
              <a:rPr lang="en-US" sz="2800" dirty="0" err="1">
                <a:latin typeface="Times New Roman"/>
                <a:ea typeface="Calibri"/>
              </a:rPr>
              <a:t>tiếng</a:t>
            </a:r>
            <a:r>
              <a:rPr lang="en-US" sz="2800" dirty="0">
                <a:latin typeface="Times New Roman"/>
                <a:ea typeface="Calibri"/>
              </a:rPr>
              <a:t> </a:t>
            </a:r>
            <a:r>
              <a:rPr lang="en-US" sz="2800" dirty="0" err="1" smtClean="0">
                <a:latin typeface="Times New Roman"/>
                <a:ea typeface="Calibri"/>
              </a:rPr>
              <a:t>Việt</a:t>
            </a:r>
            <a:endParaRPr lang="en-US" sz="2800" dirty="0" smtClean="0">
              <a:latin typeface="Times New Roman"/>
              <a:ea typeface="Calibri"/>
            </a:endParaRPr>
          </a:p>
          <a:p>
            <a:pPr>
              <a:lnSpc>
                <a:spcPct val="150000"/>
              </a:lnSpc>
            </a:pPr>
            <a:endParaRPr lang="en-US" sz="2800" dirty="0" smtClean="0">
              <a:latin typeface="Times New Roman"/>
              <a:ea typeface="Calibri"/>
            </a:endParaRPr>
          </a:p>
          <a:p>
            <a:pPr>
              <a:lnSpc>
                <a:spcPct val="150000"/>
              </a:lnSpc>
            </a:pPr>
            <a:r>
              <a:rPr lang="en-US" sz="2800" b="1" i="1" dirty="0" smtClean="0">
                <a:latin typeface="Times New Roman"/>
                <a:ea typeface="Times New Roman"/>
              </a:rPr>
              <a:t>5. </a:t>
            </a:r>
            <a:r>
              <a:rPr lang="en-US" sz="2800" b="1" i="1" dirty="0" err="1">
                <a:latin typeface="Times New Roman"/>
                <a:ea typeface="Times New Roman"/>
              </a:rPr>
              <a:t>Sáng</a:t>
            </a:r>
            <a:r>
              <a:rPr lang="en-US" sz="2800" b="1" i="1" dirty="0">
                <a:latin typeface="Times New Roman"/>
                <a:ea typeface="Times New Roman"/>
              </a:rPr>
              <a:t> </a:t>
            </a:r>
            <a:r>
              <a:rPr lang="en-US" sz="2800" b="1" i="1" dirty="0" err="1">
                <a:latin typeface="Times New Roman"/>
                <a:ea typeface="Times New Roman"/>
              </a:rPr>
              <a:t>tạo</a:t>
            </a:r>
            <a:endParaRPr lang="en-US" sz="2400" b="1" i="1" dirty="0">
              <a:latin typeface="Times New Roman"/>
              <a:ea typeface="Times New Roman"/>
            </a:endParaRPr>
          </a:p>
          <a:p>
            <a:pPr marL="457200" indent="-457200">
              <a:lnSpc>
                <a:spcPct val="150000"/>
              </a:lnSpc>
              <a:buFontTx/>
              <a:buChar char="-"/>
            </a:pPr>
            <a:r>
              <a:rPr lang="en-US" sz="2800" dirty="0" err="1" smtClean="0">
                <a:latin typeface="Times New Roman"/>
                <a:ea typeface="Calibri"/>
              </a:rPr>
              <a:t>Thể</a:t>
            </a:r>
            <a:r>
              <a:rPr lang="en-US" sz="2800" dirty="0" smtClean="0">
                <a:latin typeface="Times New Roman"/>
                <a:ea typeface="Calibri"/>
              </a:rPr>
              <a:t> </a:t>
            </a:r>
            <a:r>
              <a:rPr lang="en-US" sz="2800" dirty="0" err="1">
                <a:latin typeface="Times New Roman"/>
                <a:ea typeface="Calibri"/>
              </a:rPr>
              <a:t>hiện</a:t>
            </a:r>
            <a:r>
              <a:rPr lang="en-US" sz="2800" dirty="0">
                <a:latin typeface="Times New Roman"/>
                <a:ea typeface="Calibri"/>
              </a:rPr>
              <a:t> </a:t>
            </a:r>
            <a:r>
              <a:rPr lang="en-US" sz="2800" dirty="0" err="1">
                <a:latin typeface="Times New Roman"/>
                <a:ea typeface="Calibri"/>
              </a:rPr>
              <a:t>suy</a:t>
            </a:r>
            <a:r>
              <a:rPr lang="en-US" sz="2800" dirty="0">
                <a:latin typeface="Times New Roman"/>
                <a:ea typeface="Calibri"/>
              </a:rPr>
              <a:t> </a:t>
            </a:r>
            <a:r>
              <a:rPr lang="en-US" sz="2800" dirty="0" err="1">
                <a:latin typeface="Times New Roman"/>
                <a:ea typeface="Calibri"/>
              </a:rPr>
              <a:t>nghĩ</a:t>
            </a:r>
            <a:r>
              <a:rPr lang="en-US" sz="2800" dirty="0">
                <a:latin typeface="Times New Roman"/>
                <a:ea typeface="Calibri"/>
              </a:rPr>
              <a:t> </a:t>
            </a:r>
            <a:r>
              <a:rPr lang="en-US" sz="2800" dirty="0" err="1">
                <a:latin typeface="Times New Roman"/>
                <a:ea typeface="Calibri"/>
              </a:rPr>
              <a:t>sâu</a:t>
            </a:r>
            <a:r>
              <a:rPr lang="en-US" sz="2800" dirty="0">
                <a:latin typeface="Times New Roman"/>
                <a:ea typeface="Calibri"/>
              </a:rPr>
              <a:t> </a:t>
            </a:r>
            <a:r>
              <a:rPr lang="en-US" sz="2800" dirty="0" err="1">
                <a:latin typeface="Times New Roman"/>
                <a:ea typeface="Calibri"/>
              </a:rPr>
              <a:t>sắc</a:t>
            </a:r>
            <a:r>
              <a:rPr lang="en-US" sz="2800" dirty="0">
                <a:latin typeface="Times New Roman"/>
                <a:ea typeface="Calibri"/>
              </a:rPr>
              <a:t> </a:t>
            </a:r>
            <a:r>
              <a:rPr lang="en-US" sz="2800" dirty="0" err="1">
                <a:latin typeface="Times New Roman"/>
                <a:ea typeface="Calibri"/>
              </a:rPr>
              <a:t>về</a:t>
            </a:r>
            <a:r>
              <a:rPr lang="en-US" sz="2800" dirty="0">
                <a:latin typeface="Times New Roman"/>
                <a:ea typeface="Calibri"/>
              </a:rPr>
              <a:t> </a:t>
            </a:r>
            <a:r>
              <a:rPr lang="en-US" sz="2800" dirty="0" err="1">
                <a:latin typeface="Times New Roman"/>
                <a:ea typeface="Calibri"/>
              </a:rPr>
              <a:t>vấn</a:t>
            </a:r>
            <a:r>
              <a:rPr lang="en-US" sz="2800" dirty="0">
                <a:latin typeface="Times New Roman"/>
                <a:ea typeface="Calibri"/>
              </a:rPr>
              <a:t> </a:t>
            </a:r>
            <a:r>
              <a:rPr lang="en-US" sz="2800" dirty="0" err="1">
                <a:latin typeface="Times New Roman"/>
                <a:ea typeface="Calibri"/>
              </a:rPr>
              <a:t>đề</a:t>
            </a:r>
            <a:r>
              <a:rPr lang="en-US" sz="2800" dirty="0">
                <a:latin typeface="Times New Roman"/>
                <a:ea typeface="Calibri"/>
              </a:rPr>
              <a:t> </a:t>
            </a:r>
            <a:r>
              <a:rPr lang="en-US" sz="2800" dirty="0" err="1">
                <a:latin typeface="Times New Roman"/>
                <a:ea typeface="Calibri"/>
              </a:rPr>
              <a:t>cần</a:t>
            </a:r>
            <a:r>
              <a:rPr lang="en-US" sz="2800" dirty="0">
                <a:latin typeface="Times New Roman"/>
                <a:ea typeface="Calibri"/>
              </a:rPr>
              <a:t> </a:t>
            </a:r>
            <a:r>
              <a:rPr lang="en-US" sz="2800" dirty="0" err="1">
                <a:latin typeface="Times New Roman"/>
                <a:ea typeface="Calibri"/>
              </a:rPr>
              <a:t>nghị</a:t>
            </a:r>
            <a:r>
              <a:rPr lang="en-US" sz="2800" dirty="0">
                <a:latin typeface="Times New Roman"/>
                <a:ea typeface="Calibri"/>
              </a:rPr>
              <a:t> </a:t>
            </a:r>
            <a:r>
              <a:rPr lang="en-US" sz="2800" dirty="0" err="1" smtClean="0">
                <a:latin typeface="Times New Roman"/>
                <a:ea typeface="Calibri"/>
              </a:rPr>
              <a:t>luận</a:t>
            </a:r>
            <a:endParaRPr lang="en-US" sz="2800" dirty="0" smtClean="0">
              <a:latin typeface="Times New Roman"/>
              <a:ea typeface="Calibri"/>
            </a:endParaRPr>
          </a:p>
          <a:p>
            <a:pPr marL="457200" indent="-457200">
              <a:lnSpc>
                <a:spcPct val="150000"/>
              </a:lnSpc>
              <a:buFontTx/>
              <a:buChar char="-"/>
            </a:pPr>
            <a:r>
              <a:rPr lang="en-US" sz="2800" dirty="0" err="1">
                <a:latin typeface="Times New Roman"/>
                <a:ea typeface="Calibri"/>
              </a:rPr>
              <a:t>C</a:t>
            </a:r>
            <a:r>
              <a:rPr lang="en-US" sz="2800" dirty="0" err="1" smtClean="0">
                <a:latin typeface="Times New Roman"/>
                <a:ea typeface="Calibri"/>
              </a:rPr>
              <a:t>ó</a:t>
            </a:r>
            <a:r>
              <a:rPr lang="en-US" sz="2800" dirty="0" smtClean="0">
                <a:latin typeface="Times New Roman"/>
                <a:ea typeface="Calibri"/>
              </a:rPr>
              <a:t> </a:t>
            </a:r>
            <a:r>
              <a:rPr lang="en-US" sz="2800" dirty="0" err="1">
                <a:latin typeface="Times New Roman"/>
                <a:ea typeface="Calibri"/>
              </a:rPr>
              <a:t>cách</a:t>
            </a:r>
            <a:r>
              <a:rPr lang="en-US" sz="2800" dirty="0">
                <a:latin typeface="Times New Roman"/>
                <a:ea typeface="Calibri"/>
              </a:rPr>
              <a:t> </a:t>
            </a:r>
            <a:r>
              <a:rPr lang="en-US" sz="2800" dirty="0" err="1">
                <a:latin typeface="Times New Roman"/>
                <a:ea typeface="Calibri"/>
              </a:rPr>
              <a:t>diễn</a:t>
            </a:r>
            <a:r>
              <a:rPr lang="en-US" sz="2800" dirty="0">
                <a:latin typeface="Times New Roman"/>
                <a:ea typeface="Calibri"/>
              </a:rPr>
              <a:t> </a:t>
            </a:r>
            <a:r>
              <a:rPr lang="en-US" sz="2800" dirty="0" err="1">
                <a:latin typeface="Times New Roman"/>
                <a:ea typeface="Calibri"/>
              </a:rPr>
              <a:t>dạt</a:t>
            </a:r>
            <a:r>
              <a:rPr lang="en-US" sz="2800" dirty="0">
                <a:latin typeface="Times New Roman"/>
                <a:ea typeface="Calibri"/>
              </a:rPr>
              <a:t> </a:t>
            </a:r>
            <a:r>
              <a:rPr lang="en-US" sz="2800" dirty="0" err="1">
                <a:latin typeface="Times New Roman"/>
                <a:ea typeface="Calibri"/>
              </a:rPr>
              <a:t>mới</a:t>
            </a:r>
            <a:r>
              <a:rPr lang="en-US" sz="2800" dirty="0">
                <a:latin typeface="Times New Roman"/>
                <a:ea typeface="Calibri"/>
              </a:rPr>
              <a:t> </a:t>
            </a:r>
            <a:r>
              <a:rPr lang="en-US" sz="2800" dirty="0" err="1">
                <a:latin typeface="Times New Roman"/>
                <a:ea typeface="Calibri"/>
              </a:rPr>
              <a:t>mẻ</a:t>
            </a:r>
            <a:r>
              <a:rPr lang="en-US" sz="2800" dirty="0" smtClean="0">
                <a:latin typeface="Times New Roman"/>
                <a:ea typeface="Calibri"/>
              </a:rPr>
              <a:t>.</a:t>
            </a:r>
          </a:p>
        </p:txBody>
      </p:sp>
    </p:spTree>
    <p:extLst>
      <p:ext uri="{BB962C8B-B14F-4D97-AF65-F5344CB8AC3E}">
        <p14:creationId xmlns:p14="http://schemas.microsoft.com/office/powerpoint/2010/main" val="20818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4497" y="1015391"/>
            <a:ext cx="11272344" cy="5124480"/>
          </a:xfrm>
          <a:prstGeom prst="rect">
            <a:avLst/>
          </a:prstGeom>
          <a:ln>
            <a:solidFill>
              <a:schemeClr val="accent2">
                <a:lumMod val="50000"/>
              </a:schemeClr>
            </a:solidFill>
            <a:prstDash val="sysDash"/>
          </a:ln>
        </p:spPr>
        <p:txBody>
          <a:bodyPr wrap="square">
            <a:spAutoFit/>
          </a:bodyPr>
          <a:lstStyle/>
          <a:p>
            <a:pPr>
              <a:lnSpc>
                <a:spcPct val="150000"/>
              </a:lnSpc>
            </a:pPr>
            <a:r>
              <a:rPr lang="en-US" sz="2600" dirty="0" smtClean="0">
                <a:solidFill>
                  <a:prstClr val="black"/>
                </a:solidFill>
                <a:latin typeface="Times New Roman" pitchFamily="18" charset="0"/>
                <a:cs typeface="Times New Roman" pitchFamily="18" charset="0"/>
              </a:rPr>
              <a:t>					</a:t>
            </a:r>
            <a:r>
              <a:rPr lang="en-US" sz="2600" b="1" dirty="0" smtClean="0">
                <a:solidFill>
                  <a:prstClr val="black"/>
                </a:solidFill>
                <a:latin typeface="Times New Roman" pitchFamily="18" charset="0"/>
                <a:cs typeface="Times New Roman" pitchFamily="18" charset="0"/>
              </a:rPr>
              <a:t>ĐỀ 2:</a:t>
            </a:r>
          </a:p>
          <a:p>
            <a:pPr indent="457200" algn="just">
              <a:lnSpc>
                <a:spcPct val="150000"/>
              </a:lnSpc>
            </a:pPr>
            <a:r>
              <a:rPr lang="en-US" sz="2800" i="1" dirty="0" smtClean="0">
                <a:latin typeface="Times New Roman" pitchFamily="18" charset="0"/>
                <a:ea typeface="Calibri"/>
                <a:cs typeface="Times New Roman" pitchFamily="18" charset="0"/>
              </a:rPr>
              <a:t>Cho </a:t>
            </a:r>
            <a:r>
              <a:rPr lang="en-US" sz="2800" i="1" dirty="0" err="1" smtClean="0">
                <a:latin typeface="Times New Roman" pitchFamily="18" charset="0"/>
                <a:ea typeface="Calibri"/>
                <a:cs typeface="Times New Roman" pitchFamily="18" charset="0"/>
              </a:rPr>
              <a:t>đoạn</a:t>
            </a:r>
            <a:r>
              <a:rPr lang="en-US" sz="2800" i="1" dirty="0" smtClean="0">
                <a:latin typeface="Times New Roman" pitchFamily="18" charset="0"/>
                <a:ea typeface="Calibri"/>
                <a:cs typeface="Times New Roman" pitchFamily="18" charset="0"/>
              </a:rPr>
              <a:t> </a:t>
            </a:r>
            <a:r>
              <a:rPr lang="en-US" sz="2800" i="1" dirty="0" err="1" smtClean="0">
                <a:latin typeface="Times New Roman" pitchFamily="18" charset="0"/>
                <a:ea typeface="Calibri"/>
                <a:cs typeface="Times New Roman" pitchFamily="18" charset="0"/>
              </a:rPr>
              <a:t>trích</a:t>
            </a:r>
            <a:r>
              <a:rPr lang="en-US" sz="2800" i="1" dirty="0" smtClean="0">
                <a:latin typeface="Times New Roman" pitchFamily="18" charset="0"/>
                <a:ea typeface="Calibri"/>
                <a:cs typeface="Times New Roman" pitchFamily="18" charset="0"/>
              </a:rPr>
              <a:t>:</a:t>
            </a:r>
          </a:p>
          <a:p>
            <a:pPr indent="457200" algn="just">
              <a:lnSpc>
                <a:spcPct val="150000"/>
              </a:lnSpc>
            </a:pPr>
            <a:r>
              <a:rPr lang="en-US" sz="2800" i="1" dirty="0">
                <a:latin typeface="Times New Roman" pitchFamily="18" charset="0"/>
                <a:ea typeface="Calibri"/>
                <a:cs typeface="Times New Roman" pitchFamily="18" charset="0"/>
              </a:rPr>
              <a:t>	</a:t>
            </a:r>
            <a:r>
              <a:rPr lang="en-US" sz="2800" i="1" dirty="0" smtClean="0">
                <a:latin typeface="Times New Roman" pitchFamily="18" charset="0"/>
                <a:ea typeface="Calibri"/>
                <a:cs typeface="Times New Roman" pitchFamily="18" charset="0"/>
              </a:rPr>
              <a:t>	“Con </a:t>
            </a:r>
            <a:r>
              <a:rPr lang="en-US" sz="2800" i="1" dirty="0" err="1">
                <a:latin typeface="Times New Roman" pitchFamily="18" charset="0"/>
                <a:ea typeface="Calibri"/>
                <a:cs typeface="Times New Roman" pitchFamily="18" charset="0"/>
              </a:rPr>
              <a:t>sông</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Đà</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tuôn</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dài</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tuôn</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dài</a:t>
            </a:r>
            <a:r>
              <a:rPr lang="en-US" sz="2800" i="1" dirty="0">
                <a:latin typeface="Times New Roman" pitchFamily="18" charset="0"/>
                <a:ea typeface="Calibri"/>
                <a:cs typeface="Times New Roman" pitchFamily="18" charset="0"/>
              </a:rPr>
              <a:t> </a:t>
            </a:r>
            <a:endParaRPr lang="en-US" sz="2800" i="1" dirty="0" smtClean="0">
              <a:latin typeface="Times New Roman" pitchFamily="18" charset="0"/>
              <a:ea typeface="Calibri"/>
              <a:cs typeface="Times New Roman" pitchFamily="18" charset="0"/>
            </a:endParaRPr>
          </a:p>
          <a:p>
            <a:pPr indent="457200" algn="ctr">
              <a:lnSpc>
                <a:spcPct val="150000"/>
              </a:lnSpc>
            </a:pPr>
            <a:r>
              <a:rPr lang="en-US" sz="2800" i="1" dirty="0" smtClean="0">
                <a:latin typeface="Times New Roman" pitchFamily="18" charset="0"/>
                <a:ea typeface="Calibri"/>
                <a:cs typeface="Times New Roman" pitchFamily="18" charset="0"/>
              </a:rPr>
              <a:t>… </a:t>
            </a:r>
          </a:p>
          <a:p>
            <a:pPr indent="457200" algn="ctr">
              <a:lnSpc>
                <a:spcPct val="150000"/>
              </a:lnSpc>
            </a:pPr>
            <a:r>
              <a:rPr lang="en-US" sz="2800" i="1" dirty="0" err="1" smtClean="0">
                <a:latin typeface="Times New Roman" pitchFamily="18" charset="0"/>
                <a:ea typeface="Calibri"/>
                <a:cs typeface="Times New Roman" pitchFamily="18" charset="0"/>
              </a:rPr>
              <a:t>mỗi</a:t>
            </a:r>
            <a:r>
              <a:rPr lang="en-US" sz="2800" i="1" dirty="0" smtClean="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độ</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thu</a:t>
            </a:r>
            <a:r>
              <a:rPr lang="en-US" sz="2800" i="1" dirty="0">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về</a:t>
            </a:r>
            <a:r>
              <a:rPr lang="en-US" sz="2800" i="1" dirty="0">
                <a:latin typeface="Times New Roman" pitchFamily="18" charset="0"/>
                <a:ea typeface="Calibri"/>
                <a:cs typeface="Times New Roman" pitchFamily="18" charset="0"/>
              </a:rPr>
              <a:t>...” </a:t>
            </a:r>
            <a:endParaRPr lang="en-US" sz="2800" i="1" dirty="0" smtClean="0">
              <a:latin typeface="Times New Roman" pitchFamily="18" charset="0"/>
              <a:ea typeface="Calibri"/>
              <a:cs typeface="Times New Roman" pitchFamily="18" charset="0"/>
            </a:endParaRPr>
          </a:p>
          <a:p>
            <a:pPr indent="457200" algn="r">
              <a:lnSpc>
                <a:spcPct val="150000"/>
              </a:lnSpc>
            </a:pPr>
            <a:r>
              <a:rPr lang="en-US" sz="2400" dirty="0" smtClean="0">
                <a:latin typeface="Times New Roman" pitchFamily="18" charset="0"/>
                <a:ea typeface="Calibri"/>
                <a:cs typeface="Times New Roman" pitchFamily="18" charset="0"/>
              </a:rPr>
              <a:t>(</a:t>
            </a:r>
            <a:r>
              <a:rPr lang="en-US" sz="2400" dirty="0" err="1">
                <a:latin typeface="Times New Roman" pitchFamily="18" charset="0"/>
                <a:ea typeface="Calibri"/>
                <a:cs typeface="Times New Roman" pitchFamily="18" charset="0"/>
              </a:rPr>
              <a:t>Trích</a:t>
            </a:r>
            <a:r>
              <a:rPr lang="en-US" sz="2400" dirty="0">
                <a:latin typeface="Times New Roman" pitchFamily="18" charset="0"/>
                <a:ea typeface="Calibri"/>
                <a:cs typeface="Times New Roman" pitchFamily="18" charset="0"/>
              </a:rPr>
              <a:t> </a:t>
            </a:r>
            <a:r>
              <a:rPr lang="en-US" sz="2400" i="1" dirty="0" err="1">
                <a:latin typeface="Times New Roman" pitchFamily="18" charset="0"/>
                <a:ea typeface="Calibri"/>
                <a:cs typeface="Times New Roman" pitchFamily="18" charset="0"/>
              </a:rPr>
              <a:t>Người</a:t>
            </a:r>
            <a:r>
              <a:rPr lang="en-US" sz="2400" i="1" dirty="0">
                <a:latin typeface="Times New Roman" pitchFamily="18" charset="0"/>
                <a:ea typeface="Calibri"/>
                <a:cs typeface="Times New Roman" pitchFamily="18" charset="0"/>
              </a:rPr>
              <a:t> </a:t>
            </a:r>
            <a:r>
              <a:rPr lang="en-US" sz="2400" i="1" dirty="0" err="1">
                <a:latin typeface="Times New Roman" pitchFamily="18" charset="0"/>
                <a:ea typeface="Calibri"/>
                <a:cs typeface="Times New Roman" pitchFamily="18" charset="0"/>
              </a:rPr>
              <a:t>lái</a:t>
            </a:r>
            <a:r>
              <a:rPr lang="en-US" sz="2400" i="1" dirty="0">
                <a:latin typeface="Times New Roman" pitchFamily="18" charset="0"/>
                <a:ea typeface="Calibri"/>
                <a:cs typeface="Times New Roman" pitchFamily="18" charset="0"/>
              </a:rPr>
              <a:t> </a:t>
            </a:r>
            <a:r>
              <a:rPr lang="en-US" sz="2400" i="1" dirty="0" err="1">
                <a:latin typeface="Times New Roman" pitchFamily="18" charset="0"/>
                <a:ea typeface="Calibri"/>
                <a:cs typeface="Times New Roman" pitchFamily="18" charset="0"/>
              </a:rPr>
              <a:t>đò</a:t>
            </a:r>
            <a:r>
              <a:rPr lang="en-US" sz="2400" i="1" dirty="0">
                <a:latin typeface="Times New Roman" pitchFamily="18" charset="0"/>
                <a:ea typeface="Calibri"/>
                <a:cs typeface="Times New Roman" pitchFamily="18" charset="0"/>
              </a:rPr>
              <a:t> </a:t>
            </a:r>
            <a:r>
              <a:rPr lang="en-US" sz="2400" i="1" dirty="0" err="1">
                <a:latin typeface="Times New Roman" pitchFamily="18" charset="0"/>
                <a:ea typeface="Calibri"/>
                <a:cs typeface="Times New Roman" pitchFamily="18" charset="0"/>
              </a:rPr>
              <a:t>Sông</a:t>
            </a:r>
            <a:r>
              <a:rPr lang="en-US" sz="2400" i="1" dirty="0">
                <a:latin typeface="Times New Roman" pitchFamily="18" charset="0"/>
                <a:ea typeface="Calibri"/>
                <a:cs typeface="Times New Roman" pitchFamily="18" charset="0"/>
              </a:rPr>
              <a:t> </a:t>
            </a:r>
            <a:r>
              <a:rPr lang="en-US" sz="2400" i="1" dirty="0" err="1">
                <a:latin typeface="Times New Roman" pitchFamily="18" charset="0"/>
                <a:ea typeface="Calibri"/>
                <a:cs typeface="Times New Roman" pitchFamily="18" charset="0"/>
              </a:rPr>
              <a:t>Đà</a:t>
            </a:r>
            <a:r>
              <a:rPr lang="en-US" sz="2400" dirty="0">
                <a:latin typeface="Times New Roman" pitchFamily="18" charset="0"/>
                <a:ea typeface="Calibri"/>
                <a:cs typeface="Times New Roman" pitchFamily="18" charset="0"/>
              </a:rPr>
              <a:t> - </a:t>
            </a:r>
            <a:r>
              <a:rPr lang="en-US" sz="2400" dirty="0" err="1">
                <a:latin typeface="Times New Roman" pitchFamily="18" charset="0"/>
                <a:ea typeface="Calibri"/>
                <a:cs typeface="Times New Roman" pitchFamily="18" charset="0"/>
              </a:rPr>
              <a:t>Nguyễn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Tuân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Ngữ</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Văn</a:t>
            </a:r>
            <a:r>
              <a:rPr lang="en-US" sz="2400" dirty="0">
                <a:latin typeface="Times New Roman" pitchFamily="18" charset="0"/>
                <a:ea typeface="Calibri"/>
                <a:cs typeface="Times New Roman" pitchFamily="18" charset="0"/>
              </a:rPr>
              <a:t> 12, </a:t>
            </a:r>
            <a:r>
              <a:rPr lang="en-US" sz="2400" dirty="0" err="1">
                <a:latin typeface="Times New Roman" pitchFamily="18" charset="0"/>
                <a:ea typeface="Calibri"/>
                <a:cs typeface="Times New Roman" pitchFamily="18" charset="0"/>
              </a:rPr>
              <a:t>Tập</a:t>
            </a:r>
            <a:r>
              <a:rPr lang="en-US" sz="2400" dirty="0">
                <a:latin typeface="Times New Roman" pitchFamily="18" charset="0"/>
                <a:ea typeface="Calibri"/>
                <a:cs typeface="Times New Roman" pitchFamily="18" charset="0"/>
              </a:rPr>
              <a:t> 1, tr.191)</a:t>
            </a:r>
            <a:endParaRPr lang="en-US" dirty="0">
              <a:latin typeface="Times New Roman" pitchFamily="18" charset="0"/>
              <a:ea typeface="Calibri"/>
              <a:cs typeface="Times New Roman" pitchFamily="18" charset="0"/>
            </a:endParaRPr>
          </a:p>
          <a:p>
            <a:pPr>
              <a:lnSpc>
                <a:spcPct val="150000"/>
              </a:lnSpc>
            </a:pP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Cảm</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nhận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vẻ</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đẹp</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của</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sông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Đà</a:t>
            </a:r>
            <a:r>
              <a:rPr lang="en-US" sz="2800" dirty="0">
                <a:latin typeface="Times New Roman" pitchFamily="18" charset="0"/>
                <a:ea typeface="Calibri"/>
                <a:cs typeface="Times New Roman" pitchFamily="18" charset="0"/>
              </a:rPr>
              <a:t> qua </a:t>
            </a:r>
            <a:r>
              <a:rPr lang="en-US" sz="2800" dirty="0" err="1">
                <a:latin typeface="Times New Roman" pitchFamily="18" charset="0"/>
                <a:ea typeface="Calibri"/>
                <a:cs typeface="Times New Roman" pitchFamily="18" charset="0"/>
              </a:rPr>
              <a:t>đoạn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văn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trên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Từ</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đó</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nhận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xét</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những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đặc</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sắc</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trong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nghệ</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thuật</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miêu</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tả</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của</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nhà</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văn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Nguyễn</a:t>
            </a:r>
            <a:r>
              <a:rPr lang="en-US" sz="2800" dirty="0">
                <a:latin typeface="Times New Roman" pitchFamily="18" charset="0"/>
                <a:ea typeface="Calibri"/>
                <a:cs typeface="Times New Roman" pitchFamily="18" charset="0"/>
              </a:rPr>
              <a:t> </a:t>
            </a:r>
            <a:r>
              <a:rPr lang="en-US" sz="2800" dirty="0" err="1" smtClean="0">
                <a:latin typeface="Times New Roman" pitchFamily="18" charset="0"/>
                <a:ea typeface="Calibri"/>
                <a:cs typeface="Times New Roman" pitchFamily="18" charset="0"/>
              </a:rPr>
              <a:t>Tuân</a:t>
            </a:r>
            <a:r>
              <a:rPr lang="en-US" sz="2800" dirty="0" smtClean="0">
                <a:latin typeface="Times New Roman" pitchFamily="18" charset="0"/>
                <a:ea typeface="Calibri"/>
                <a:cs typeface="Times New Roman" pitchFamily="18" charset="0"/>
              </a:rPr>
              <a:t>?</a:t>
            </a:r>
            <a:endParaRPr lang="en-US" sz="2600" b="1" dirty="0" smtClean="0">
              <a:solidFill>
                <a:prstClr val="black"/>
              </a:solidFill>
              <a:latin typeface="Times New Roman" pitchFamily="18" charset="0"/>
              <a:cs typeface="Times New Roman" pitchFamily="18" charset="0"/>
            </a:endParaRPr>
          </a:p>
        </p:txBody>
      </p:sp>
      <p:sp>
        <p:nvSpPr>
          <p:cNvPr id="10"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98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5" name="Rectangle 4"/>
          <p:cNvSpPr/>
          <p:nvPr/>
        </p:nvSpPr>
        <p:spPr>
          <a:xfrm>
            <a:off x="551793" y="1322662"/>
            <a:ext cx="11083159" cy="253915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1. </a:t>
            </a:r>
            <a:r>
              <a:rPr lang="en-US" sz="2800" b="1" i="1" dirty="0" err="1" smtClean="0">
                <a:solidFill>
                  <a:prstClr val="black"/>
                </a:solidFill>
                <a:latin typeface="Times New Roman"/>
                <a:ea typeface="Times New Roman"/>
              </a:rPr>
              <a:t>Đảm</a:t>
            </a:r>
            <a:r>
              <a:rPr lang="en-US" sz="2800" b="1" i="1" dirty="0" smtClean="0">
                <a:solidFill>
                  <a:prstClr val="black"/>
                </a:solidFill>
                <a:latin typeface="Times New Roman"/>
                <a:ea typeface="Times New Roman"/>
              </a:rPr>
              <a:t> </a:t>
            </a:r>
            <a:r>
              <a:rPr lang="en-US" sz="2800" b="1" i="1" dirty="0" err="1">
                <a:solidFill>
                  <a:prstClr val="black"/>
                </a:solidFill>
                <a:latin typeface="Times New Roman"/>
                <a:ea typeface="Times New Roman"/>
              </a:rPr>
              <a:t>bảo</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cấu</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trúc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bài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văn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endParaRPr lang="en-US" sz="2800" b="1" dirty="0">
              <a:solidFill>
                <a:prstClr val="black"/>
              </a:solidFill>
              <a:latin typeface="Times New Roman"/>
              <a:ea typeface="Times New Roman"/>
            </a:endParaRPr>
          </a:p>
          <a:p>
            <a:pPr marL="457200" indent="-457200" algn="just">
              <a:lnSpc>
                <a:spcPct val="150000"/>
              </a:lnSpc>
              <a:buFontTx/>
              <a:buChar char="-"/>
            </a:pPr>
            <a:r>
              <a:rPr lang="en-US" sz="2600" i="1" dirty="0" err="1" smtClean="0">
                <a:solidFill>
                  <a:prstClr val="black"/>
                </a:solidFill>
                <a:latin typeface="Times New Roman"/>
                <a:ea typeface="Calibri"/>
              </a:rPr>
              <a:t>Mở</a:t>
            </a:r>
            <a:r>
              <a:rPr lang="en-US" sz="2600" i="1" dirty="0" smtClean="0">
                <a:solidFill>
                  <a:prstClr val="black"/>
                </a:solidFill>
                <a:latin typeface="Times New Roman"/>
                <a:ea typeface="Calibri"/>
              </a:rPr>
              <a:t> </a:t>
            </a:r>
            <a:r>
              <a:rPr lang="en-US" sz="2600" i="1" dirty="0" err="1" smtClean="0">
                <a:solidFill>
                  <a:prstClr val="black"/>
                </a:solidFill>
                <a:latin typeface="Times New Roman"/>
                <a:ea typeface="Calibri"/>
              </a:rPr>
              <a:t>bài</a:t>
            </a:r>
            <a:r>
              <a:rPr lang="en-US" sz="2600" i="1" dirty="0" smtClean="0">
                <a:solidFill>
                  <a:prstClr val="black"/>
                </a:solidFill>
                <a:latin typeface="Times New Roman"/>
                <a:ea typeface="Calibri"/>
              </a:rPr>
              <a:t>:</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nêu</a:t>
            </a:r>
            <a:r>
              <a:rPr lang="en-US" sz="2600" dirty="0">
                <a:solidFill>
                  <a:prstClr val="black"/>
                </a:solidFill>
                <a:latin typeface="Times New Roman"/>
                <a:ea typeface="Calibri"/>
              </a:rPr>
              <a:t> </a:t>
            </a:r>
            <a:r>
              <a:rPr lang="en-US" sz="2600" dirty="0" err="1">
                <a:solidFill>
                  <a:prstClr val="black"/>
                </a:solidFill>
                <a:latin typeface="Times New Roman"/>
                <a:ea typeface="Calibri"/>
              </a:rPr>
              <a:t>được</a:t>
            </a:r>
            <a:r>
              <a:rPr lang="en-US" sz="2600" dirty="0">
                <a:solidFill>
                  <a:prstClr val="black"/>
                </a:solidFill>
                <a:latin typeface="Times New Roman"/>
                <a:ea typeface="Calibri"/>
              </a:rPr>
              <a:t> </a:t>
            </a:r>
            <a:r>
              <a:rPr lang="en-US" sz="2600" dirty="0" err="1">
                <a:solidFill>
                  <a:prstClr val="black"/>
                </a:solidFill>
                <a:latin typeface="Times New Roman"/>
                <a:ea typeface="Calibri"/>
              </a:rPr>
              <a:t>vấn</a:t>
            </a:r>
            <a:r>
              <a:rPr lang="en-US" sz="2600" dirty="0">
                <a:solidFill>
                  <a:prstClr val="black"/>
                </a:solidFill>
                <a:latin typeface="Times New Roman"/>
                <a:ea typeface="Calibri"/>
              </a:rPr>
              <a:t> </a:t>
            </a:r>
            <a:r>
              <a:rPr lang="en-US" sz="2600" dirty="0" err="1" smtClean="0">
                <a:solidFill>
                  <a:prstClr val="black"/>
                </a:solidFill>
                <a:latin typeface="Times New Roman"/>
                <a:ea typeface="Calibri"/>
              </a:rPr>
              <a:t>đề</a:t>
            </a:r>
            <a:r>
              <a:rPr lang="en-US" sz="2600" dirty="0">
                <a:solidFill>
                  <a:prstClr val="black"/>
                </a:solidFill>
                <a:latin typeface="Times New Roman"/>
                <a:ea typeface="Calibri"/>
              </a:rPr>
              <a:t>.</a:t>
            </a:r>
            <a:r>
              <a:rPr lang="en-US" sz="2600" dirty="0" smtClean="0">
                <a:solidFill>
                  <a:prstClr val="black"/>
                </a:solidFill>
                <a:latin typeface="Times New Roman"/>
                <a:ea typeface="Calibri"/>
              </a:rPr>
              <a:t> </a:t>
            </a:r>
          </a:p>
          <a:p>
            <a:pPr marL="457200" indent="-457200" algn="just">
              <a:lnSpc>
                <a:spcPct val="150000"/>
              </a:lnSpc>
              <a:buFontTx/>
              <a:buChar char="-"/>
            </a:pPr>
            <a:r>
              <a:rPr lang="en-US" sz="2600" i="1" dirty="0" err="1" smtClean="0">
                <a:solidFill>
                  <a:prstClr val="black"/>
                </a:solidFill>
                <a:latin typeface="Times New Roman"/>
                <a:ea typeface="Calibri"/>
              </a:rPr>
              <a:t>Thân</a:t>
            </a:r>
            <a:r>
              <a:rPr lang="en-US" sz="2600" i="1" dirty="0" smtClean="0">
                <a:solidFill>
                  <a:prstClr val="black"/>
                </a:solidFill>
                <a:latin typeface="Times New Roman"/>
                <a:ea typeface="Calibri"/>
              </a:rPr>
              <a:t> </a:t>
            </a:r>
            <a:r>
              <a:rPr lang="en-US" sz="2600" i="1" dirty="0" err="1" smtClean="0">
                <a:solidFill>
                  <a:prstClr val="black"/>
                </a:solidFill>
                <a:latin typeface="Times New Roman"/>
                <a:ea typeface="Calibri"/>
              </a:rPr>
              <a:t>bài</a:t>
            </a:r>
            <a:r>
              <a:rPr lang="en-US" sz="2600" i="1" dirty="0" smtClean="0">
                <a:solidFill>
                  <a:prstClr val="black"/>
                </a:solidFill>
                <a:latin typeface="Times New Roman"/>
                <a:ea typeface="Calibri"/>
              </a:rPr>
              <a:t>:</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triển</a:t>
            </a:r>
            <a:r>
              <a:rPr lang="en-US" sz="2600" dirty="0">
                <a:solidFill>
                  <a:prstClr val="black"/>
                </a:solidFill>
                <a:latin typeface="Times New Roman"/>
                <a:ea typeface="Calibri"/>
              </a:rPr>
              <a:t> </a:t>
            </a:r>
            <a:r>
              <a:rPr lang="en-US" sz="2600" dirty="0" err="1">
                <a:solidFill>
                  <a:prstClr val="black"/>
                </a:solidFill>
                <a:latin typeface="Times New Roman"/>
                <a:ea typeface="Calibri"/>
              </a:rPr>
              <a:t>khai</a:t>
            </a:r>
            <a:r>
              <a:rPr lang="en-US" sz="2600" dirty="0">
                <a:solidFill>
                  <a:prstClr val="black"/>
                </a:solidFill>
                <a:latin typeface="Times New Roman"/>
                <a:ea typeface="Calibri"/>
              </a:rPr>
              <a:t> </a:t>
            </a:r>
            <a:r>
              <a:rPr lang="en-US" sz="2600" dirty="0" err="1">
                <a:solidFill>
                  <a:prstClr val="black"/>
                </a:solidFill>
                <a:latin typeface="Times New Roman"/>
                <a:ea typeface="Calibri"/>
              </a:rPr>
              <a:t>được</a:t>
            </a:r>
            <a:r>
              <a:rPr lang="en-US" sz="2600" dirty="0">
                <a:solidFill>
                  <a:prstClr val="black"/>
                </a:solidFill>
                <a:latin typeface="Times New Roman"/>
                <a:ea typeface="Calibri"/>
              </a:rPr>
              <a:t> </a:t>
            </a:r>
            <a:r>
              <a:rPr lang="en-US" sz="2600" dirty="0" err="1">
                <a:solidFill>
                  <a:prstClr val="black"/>
                </a:solidFill>
                <a:latin typeface="Times New Roman"/>
                <a:ea typeface="Calibri"/>
              </a:rPr>
              <a:t>vấn</a:t>
            </a:r>
            <a:r>
              <a:rPr lang="en-US" sz="2600" dirty="0">
                <a:solidFill>
                  <a:prstClr val="black"/>
                </a:solidFill>
                <a:latin typeface="Times New Roman"/>
                <a:ea typeface="Calibri"/>
              </a:rPr>
              <a:t> </a:t>
            </a:r>
            <a:r>
              <a:rPr lang="en-US" sz="2600" dirty="0" err="1" smtClean="0">
                <a:solidFill>
                  <a:prstClr val="black"/>
                </a:solidFill>
                <a:latin typeface="Times New Roman"/>
                <a:ea typeface="Calibri"/>
              </a:rPr>
              <a:t>đề</a:t>
            </a:r>
            <a:r>
              <a:rPr lang="en-US" sz="2600" dirty="0">
                <a:solidFill>
                  <a:prstClr val="black"/>
                </a:solidFill>
                <a:latin typeface="Times New Roman"/>
                <a:ea typeface="Calibri"/>
              </a:rPr>
              <a:t>.</a:t>
            </a:r>
            <a:r>
              <a:rPr lang="en-US" sz="2600" dirty="0" smtClean="0">
                <a:solidFill>
                  <a:prstClr val="black"/>
                </a:solidFill>
                <a:latin typeface="Times New Roman"/>
                <a:ea typeface="Calibri"/>
              </a:rPr>
              <a:t> </a:t>
            </a:r>
          </a:p>
          <a:p>
            <a:pPr marL="457200" indent="-457200" algn="just">
              <a:lnSpc>
                <a:spcPct val="150000"/>
              </a:lnSpc>
              <a:buFontTx/>
              <a:buChar char="-"/>
            </a:pPr>
            <a:r>
              <a:rPr lang="en-US" sz="2600" i="1" dirty="0" err="1" smtClean="0">
                <a:solidFill>
                  <a:prstClr val="black"/>
                </a:solidFill>
                <a:latin typeface="Times New Roman"/>
                <a:ea typeface="Calibri"/>
              </a:rPr>
              <a:t>Kết</a:t>
            </a:r>
            <a:r>
              <a:rPr lang="en-US" sz="2600" i="1" dirty="0" smtClean="0">
                <a:solidFill>
                  <a:prstClr val="black"/>
                </a:solidFill>
                <a:latin typeface="Times New Roman"/>
                <a:ea typeface="Calibri"/>
              </a:rPr>
              <a:t> </a:t>
            </a:r>
            <a:r>
              <a:rPr lang="en-US" sz="2600" i="1" dirty="0" err="1" smtClean="0">
                <a:solidFill>
                  <a:prstClr val="black"/>
                </a:solidFill>
                <a:latin typeface="Times New Roman"/>
                <a:ea typeface="Calibri"/>
              </a:rPr>
              <a:t>bài</a:t>
            </a:r>
            <a:r>
              <a:rPr lang="en-US" sz="2600" i="1" dirty="0" smtClean="0">
                <a:solidFill>
                  <a:prstClr val="black"/>
                </a:solidFill>
                <a:latin typeface="Times New Roman"/>
                <a:ea typeface="Calibri"/>
              </a:rPr>
              <a:t>:</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khái</a:t>
            </a:r>
            <a:r>
              <a:rPr lang="en-US" sz="2600" dirty="0">
                <a:solidFill>
                  <a:prstClr val="black"/>
                </a:solidFill>
                <a:latin typeface="Times New Roman"/>
                <a:ea typeface="Calibri"/>
              </a:rPr>
              <a:t> </a:t>
            </a:r>
            <a:r>
              <a:rPr lang="en-US" sz="2600" dirty="0" err="1">
                <a:solidFill>
                  <a:prstClr val="black"/>
                </a:solidFill>
                <a:latin typeface="Times New Roman"/>
                <a:ea typeface="Calibri"/>
              </a:rPr>
              <a:t>quát</a:t>
            </a:r>
            <a:r>
              <a:rPr lang="en-US" sz="2600" dirty="0">
                <a:solidFill>
                  <a:prstClr val="black"/>
                </a:solidFill>
                <a:latin typeface="Times New Roman"/>
                <a:ea typeface="Calibri"/>
              </a:rPr>
              <a:t> </a:t>
            </a:r>
            <a:r>
              <a:rPr lang="en-US" sz="2600" dirty="0" err="1">
                <a:solidFill>
                  <a:prstClr val="black"/>
                </a:solidFill>
                <a:latin typeface="Times New Roman"/>
                <a:ea typeface="Calibri"/>
              </a:rPr>
              <a:t>được</a:t>
            </a:r>
            <a:r>
              <a:rPr lang="en-US" sz="2600" dirty="0">
                <a:solidFill>
                  <a:prstClr val="black"/>
                </a:solidFill>
                <a:latin typeface="Times New Roman"/>
                <a:ea typeface="Calibri"/>
              </a:rPr>
              <a:t> </a:t>
            </a:r>
            <a:r>
              <a:rPr lang="en-US" sz="2600" dirty="0" err="1">
                <a:solidFill>
                  <a:prstClr val="black"/>
                </a:solidFill>
                <a:latin typeface="Times New Roman"/>
                <a:ea typeface="Calibri"/>
              </a:rPr>
              <a:t>vấn</a:t>
            </a:r>
            <a:r>
              <a:rPr lang="en-US" sz="2600" dirty="0">
                <a:solidFill>
                  <a:prstClr val="black"/>
                </a:solidFill>
                <a:latin typeface="Times New Roman"/>
                <a:ea typeface="Calibri"/>
              </a:rPr>
              <a:t> </a:t>
            </a:r>
            <a:r>
              <a:rPr lang="en-US" sz="2600" dirty="0" err="1">
                <a:solidFill>
                  <a:prstClr val="black"/>
                </a:solidFill>
                <a:latin typeface="Times New Roman"/>
                <a:ea typeface="Calibri"/>
              </a:rPr>
              <a:t>đề</a:t>
            </a:r>
            <a:r>
              <a:rPr lang="en-US" sz="2600" dirty="0">
                <a:solidFill>
                  <a:prstClr val="black"/>
                </a:solidFill>
                <a:latin typeface="Times New Roman"/>
                <a:ea typeface="Calibri"/>
              </a:rPr>
              <a:t>.</a:t>
            </a:r>
            <a:endParaRPr lang="en-US" sz="2600" dirty="0">
              <a:solidFill>
                <a:prstClr val="black"/>
              </a:solidFill>
            </a:endParaRPr>
          </a:p>
        </p:txBody>
      </p:sp>
    </p:spTree>
    <p:extLst>
      <p:ext uri="{BB962C8B-B14F-4D97-AF65-F5344CB8AC3E}">
        <p14:creationId xmlns:p14="http://schemas.microsoft.com/office/powerpoint/2010/main" val="15935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262" y="1287736"/>
            <a:ext cx="10972800"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2. </a:t>
            </a:r>
            <a:r>
              <a:rPr lang="en-US" sz="2800" b="1" i="1" dirty="0" err="1">
                <a:solidFill>
                  <a:prstClr val="black"/>
                </a:solidFill>
                <a:latin typeface="Times New Roman"/>
                <a:ea typeface="Times New Roman"/>
              </a:rPr>
              <a:t>Xác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định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đúng</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cần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luận</a:t>
            </a:r>
            <a:endParaRPr lang="en-US" sz="2800" b="1" dirty="0">
              <a:solidFill>
                <a:prstClr val="black"/>
              </a:solidFill>
              <a:latin typeface="Times New Roman"/>
              <a:ea typeface="Times New Roman"/>
            </a:endParaRPr>
          </a:p>
        </p:txBody>
      </p:sp>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3" name="Rectangle 2"/>
          <p:cNvSpPr/>
          <p:nvPr/>
        </p:nvSpPr>
        <p:spPr>
          <a:xfrm>
            <a:off x="550458" y="1918476"/>
            <a:ext cx="10847068" cy="1315873"/>
          </a:xfrm>
          <a:prstGeom prst="rect">
            <a:avLst/>
          </a:prstGeom>
        </p:spPr>
        <p:txBody>
          <a:bodyPr wrap="square">
            <a:spAutoFit/>
          </a:bodyPr>
          <a:lstStyle/>
          <a:p>
            <a:pPr marL="285750" indent="-285750">
              <a:lnSpc>
                <a:spcPct val="150000"/>
              </a:lnSpc>
              <a:buFontTx/>
              <a:buChar char="-"/>
            </a:pPr>
            <a:r>
              <a:rPr lang="en-US" sz="2800" dirty="0" err="1" smtClean="0">
                <a:latin typeface="Times New Roman"/>
                <a:ea typeface="Calibri"/>
              </a:rPr>
              <a:t>Vẻ</a:t>
            </a:r>
            <a:r>
              <a:rPr lang="en-US" sz="2800" dirty="0" smtClean="0">
                <a:latin typeface="Times New Roman"/>
                <a:ea typeface="Calibri"/>
              </a:rPr>
              <a:t> </a:t>
            </a:r>
            <a:r>
              <a:rPr lang="en-US" sz="2800" dirty="0" err="1">
                <a:latin typeface="Times New Roman"/>
                <a:ea typeface="Calibri"/>
              </a:rPr>
              <a:t>đẹp</a:t>
            </a:r>
            <a:r>
              <a:rPr lang="en-US" sz="2800" dirty="0">
                <a:latin typeface="Times New Roman"/>
                <a:ea typeface="Calibri"/>
              </a:rPr>
              <a:t> </a:t>
            </a:r>
            <a:r>
              <a:rPr lang="en-US" sz="2800" dirty="0" err="1">
                <a:latin typeface="Times New Roman"/>
                <a:ea typeface="Calibri"/>
              </a:rPr>
              <a:t>trữ</a:t>
            </a:r>
            <a:r>
              <a:rPr lang="en-US" sz="2800" dirty="0">
                <a:latin typeface="Times New Roman"/>
                <a:ea typeface="Calibri"/>
              </a:rPr>
              <a:t> </a:t>
            </a:r>
            <a:r>
              <a:rPr lang="en-US" sz="2800" dirty="0" err="1">
                <a:latin typeface="Times New Roman"/>
                <a:ea typeface="Calibri"/>
              </a:rPr>
              <a:t>tình</a:t>
            </a:r>
            <a:r>
              <a:rPr lang="en-US" sz="2800" dirty="0">
                <a:latin typeface="Times New Roman"/>
                <a:ea typeface="Calibri"/>
              </a:rPr>
              <a:t> </a:t>
            </a:r>
            <a:r>
              <a:rPr lang="en-US" sz="2800" dirty="0" err="1">
                <a:latin typeface="Times New Roman"/>
                <a:ea typeface="Calibri"/>
              </a:rPr>
              <a:t>của</a:t>
            </a:r>
            <a:r>
              <a:rPr lang="en-US" sz="2800" dirty="0">
                <a:latin typeface="Times New Roman"/>
                <a:ea typeface="Calibri"/>
              </a:rPr>
              <a:t> </a:t>
            </a:r>
            <a:r>
              <a:rPr lang="en-US" sz="2800" dirty="0" err="1">
                <a:latin typeface="Times New Roman"/>
                <a:ea typeface="Calibri"/>
              </a:rPr>
              <a:t>sông</a:t>
            </a:r>
            <a:r>
              <a:rPr lang="en-US" sz="2800" dirty="0">
                <a:latin typeface="Times New Roman"/>
                <a:ea typeface="Calibri"/>
              </a:rPr>
              <a:t> </a:t>
            </a:r>
            <a:r>
              <a:rPr lang="en-US" sz="2800" dirty="0" err="1">
                <a:latin typeface="Times New Roman"/>
                <a:ea typeface="Calibri"/>
              </a:rPr>
              <a:t>Đà</a:t>
            </a:r>
            <a:r>
              <a:rPr lang="en-US" sz="2800" dirty="0">
                <a:latin typeface="Times New Roman"/>
                <a:ea typeface="Calibri"/>
              </a:rPr>
              <a:t> qua </a:t>
            </a:r>
            <a:r>
              <a:rPr lang="en-US" sz="2800" dirty="0" err="1">
                <a:latin typeface="Times New Roman"/>
                <a:ea typeface="Calibri"/>
              </a:rPr>
              <a:t>đoạn</a:t>
            </a:r>
            <a:r>
              <a:rPr lang="en-US" sz="2800" dirty="0">
                <a:latin typeface="Times New Roman"/>
                <a:ea typeface="Calibri"/>
              </a:rPr>
              <a:t> </a:t>
            </a:r>
            <a:r>
              <a:rPr lang="en-US" sz="2800" dirty="0" err="1" smtClean="0">
                <a:latin typeface="Times New Roman"/>
                <a:ea typeface="Calibri"/>
              </a:rPr>
              <a:t>trích</a:t>
            </a:r>
            <a:r>
              <a:rPr lang="en-US" sz="2800" dirty="0" smtClean="0">
                <a:latin typeface="Times New Roman"/>
                <a:ea typeface="Calibri"/>
              </a:rPr>
              <a:t>.</a:t>
            </a:r>
          </a:p>
          <a:p>
            <a:pPr marL="285750" indent="-285750">
              <a:lnSpc>
                <a:spcPct val="150000"/>
              </a:lnSpc>
              <a:buFontTx/>
              <a:buChar char="-"/>
            </a:pPr>
            <a:r>
              <a:rPr lang="en-US" sz="2800" dirty="0" err="1" smtClean="0">
                <a:latin typeface="Times New Roman"/>
                <a:ea typeface="Calibri"/>
              </a:rPr>
              <a:t>Những</a:t>
            </a:r>
            <a:r>
              <a:rPr lang="en-US" sz="2800" dirty="0" smtClean="0">
                <a:latin typeface="Times New Roman"/>
                <a:ea typeface="Calibri"/>
              </a:rPr>
              <a:t> </a:t>
            </a:r>
            <a:r>
              <a:rPr lang="en-US" sz="2800" dirty="0" err="1">
                <a:latin typeface="Times New Roman"/>
                <a:ea typeface="Calibri"/>
              </a:rPr>
              <a:t>đặc</a:t>
            </a:r>
            <a:r>
              <a:rPr lang="en-US" sz="2800" dirty="0">
                <a:latin typeface="Times New Roman"/>
                <a:ea typeface="Calibri"/>
              </a:rPr>
              <a:t> </a:t>
            </a:r>
            <a:r>
              <a:rPr lang="en-US" sz="2800" dirty="0" err="1">
                <a:latin typeface="Times New Roman"/>
                <a:ea typeface="Calibri"/>
              </a:rPr>
              <a:t>sắc</a:t>
            </a:r>
            <a:r>
              <a:rPr lang="en-US" sz="2800" dirty="0">
                <a:latin typeface="Times New Roman"/>
                <a:ea typeface="Calibri"/>
              </a:rPr>
              <a:t> </a:t>
            </a:r>
            <a:r>
              <a:rPr lang="en-US" sz="2800" dirty="0" err="1">
                <a:latin typeface="Times New Roman"/>
                <a:ea typeface="Calibri"/>
              </a:rPr>
              <a:t>trong</a:t>
            </a:r>
            <a:r>
              <a:rPr lang="en-US" sz="2800" dirty="0">
                <a:latin typeface="Times New Roman"/>
                <a:ea typeface="Calibri"/>
              </a:rPr>
              <a:t> </a:t>
            </a:r>
            <a:r>
              <a:rPr lang="en-US" sz="2800" dirty="0" err="1">
                <a:latin typeface="Times New Roman"/>
                <a:ea typeface="Calibri"/>
              </a:rPr>
              <a:t>nghệ</a:t>
            </a:r>
            <a:r>
              <a:rPr lang="en-US" sz="2800" dirty="0">
                <a:latin typeface="Times New Roman"/>
                <a:ea typeface="Calibri"/>
              </a:rPr>
              <a:t> </a:t>
            </a:r>
            <a:r>
              <a:rPr lang="en-US" sz="2800" dirty="0" err="1">
                <a:latin typeface="Times New Roman"/>
                <a:ea typeface="Calibri"/>
              </a:rPr>
              <a:t>thuật</a:t>
            </a:r>
            <a:r>
              <a:rPr lang="en-US" sz="2800" dirty="0">
                <a:latin typeface="Times New Roman"/>
                <a:ea typeface="Calibri"/>
              </a:rPr>
              <a:t> </a:t>
            </a:r>
            <a:r>
              <a:rPr lang="en-US" sz="2800" dirty="0" err="1">
                <a:latin typeface="Times New Roman"/>
                <a:ea typeface="Calibri"/>
              </a:rPr>
              <a:t>miêu</a:t>
            </a:r>
            <a:r>
              <a:rPr lang="en-US" sz="2800" dirty="0">
                <a:latin typeface="Times New Roman"/>
                <a:ea typeface="Calibri"/>
              </a:rPr>
              <a:t> </a:t>
            </a:r>
            <a:r>
              <a:rPr lang="en-US" sz="2800" dirty="0" err="1">
                <a:latin typeface="Times New Roman"/>
                <a:ea typeface="Calibri"/>
              </a:rPr>
              <a:t>tả</a:t>
            </a:r>
            <a:r>
              <a:rPr lang="en-US" sz="2800" dirty="0">
                <a:latin typeface="Times New Roman"/>
                <a:ea typeface="Calibri"/>
              </a:rPr>
              <a:t> </a:t>
            </a:r>
            <a:r>
              <a:rPr lang="en-US" sz="2800" dirty="0" err="1">
                <a:latin typeface="Times New Roman"/>
                <a:ea typeface="Calibri"/>
              </a:rPr>
              <a:t>của</a:t>
            </a:r>
            <a:r>
              <a:rPr lang="en-US" sz="2800" dirty="0">
                <a:latin typeface="Times New Roman"/>
                <a:ea typeface="Calibri"/>
              </a:rPr>
              <a:t> </a:t>
            </a:r>
            <a:r>
              <a:rPr lang="en-US" sz="2800" dirty="0" err="1">
                <a:latin typeface="Times New Roman"/>
                <a:ea typeface="Calibri"/>
              </a:rPr>
              <a:t>nhà</a:t>
            </a:r>
            <a:r>
              <a:rPr lang="en-US" sz="2800" dirty="0">
                <a:latin typeface="Times New Roman"/>
                <a:ea typeface="Calibri"/>
              </a:rPr>
              <a:t> </a:t>
            </a:r>
            <a:r>
              <a:rPr lang="en-US" sz="2800" dirty="0" err="1">
                <a:latin typeface="Times New Roman"/>
                <a:ea typeface="Calibri"/>
              </a:rPr>
              <a:t>văn</a:t>
            </a:r>
            <a:r>
              <a:rPr lang="en-US" sz="2800" dirty="0">
                <a:latin typeface="Times New Roman"/>
                <a:ea typeface="Calibri"/>
              </a:rPr>
              <a:t> </a:t>
            </a:r>
            <a:r>
              <a:rPr lang="en-US" sz="2800" dirty="0" err="1">
                <a:latin typeface="Times New Roman"/>
                <a:ea typeface="Calibri"/>
              </a:rPr>
              <a:t>Nguyễn</a:t>
            </a:r>
            <a:r>
              <a:rPr lang="en-US" sz="2800" dirty="0">
                <a:latin typeface="Times New Roman"/>
                <a:ea typeface="Calibri"/>
              </a:rPr>
              <a:t> </a:t>
            </a:r>
            <a:r>
              <a:rPr lang="en-US" sz="2800" dirty="0" err="1">
                <a:latin typeface="Times New Roman"/>
                <a:ea typeface="Calibri"/>
              </a:rPr>
              <a:t>Tuân</a:t>
            </a:r>
            <a:r>
              <a:rPr lang="en-US" sz="2800" dirty="0">
                <a:latin typeface="Times New Roman"/>
                <a:ea typeface="Calibri"/>
              </a:rPr>
              <a:t>.</a:t>
            </a:r>
            <a:endParaRPr lang="en-US" sz="2800" dirty="0"/>
          </a:p>
        </p:txBody>
      </p:sp>
    </p:spTree>
    <p:extLst>
      <p:ext uri="{BB962C8B-B14F-4D97-AF65-F5344CB8AC3E}">
        <p14:creationId xmlns:p14="http://schemas.microsoft.com/office/powerpoint/2010/main" val="7951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1938992"/>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điểm</a:t>
            </a:r>
            <a:endParaRPr lang="en-US" sz="2800" b="1" dirty="0">
              <a:solidFill>
                <a:prstClr val="black"/>
              </a:solidFill>
              <a:latin typeface="Times New Roman"/>
              <a:ea typeface="Times New Roman"/>
            </a:endParaRPr>
          </a:p>
          <a:p>
            <a:pPr algn="just">
              <a:lnSpc>
                <a:spcPct val="150000"/>
              </a:lnSpc>
            </a:pPr>
            <a:r>
              <a:rPr lang="en-US" sz="2600" dirty="0" smtClean="0">
                <a:solidFill>
                  <a:prstClr val="black"/>
                </a:solidFill>
                <a:latin typeface="Times New Roman"/>
                <a:ea typeface="Calibri"/>
              </a:rPr>
              <a:t>-</a:t>
            </a:r>
            <a:r>
              <a:rPr lang="en-US" sz="2600" dirty="0" err="1" smtClean="0">
                <a:solidFill>
                  <a:prstClr val="black"/>
                </a:solidFill>
                <a:latin typeface="Times New Roman"/>
                <a:ea typeface="Calibri"/>
              </a:rPr>
              <a:t>Thí</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sinh</a:t>
            </a:r>
            <a:r>
              <a:rPr lang="en-US" sz="2600" dirty="0">
                <a:solidFill>
                  <a:prstClr val="black"/>
                </a:solidFill>
                <a:latin typeface="Times New Roman"/>
                <a:ea typeface="Calibri"/>
              </a:rPr>
              <a:t> </a:t>
            </a:r>
            <a:r>
              <a:rPr lang="en-US" sz="2600" dirty="0" err="1">
                <a:solidFill>
                  <a:prstClr val="black"/>
                </a:solidFill>
                <a:latin typeface="Times New Roman"/>
                <a:ea typeface="Calibri"/>
              </a:rPr>
              <a:t>có</a:t>
            </a:r>
            <a:r>
              <a:rPr lang="en-US" sz="2600" dirty="0">
                <a:solidFill>
                  <a:prstClr val="black"/>
                </a:solidFill>
                <a:latin typeface="Times New Roman"/>
                <a:ea typeface="Calibri"/>
              </a:rPr>
              <a:t> </a:t>
            </a:r>
            <a:r>
              <a:rPr lang="en-US" sz="2600" dirty="0" err="1">
                <a:solidFill>
                  <a:prstClr val="black"/>
                </a:solidFill>
                <a:latin typeface="Times New Roman"/>
                <a:ea typeface="Calibri"/>
              </a:rPr>
              <a:t>thể</a:t>
            </a:r>
            <a:r>
              <a:rPr lang="en-US" sz="2600" dirty="0">
                <a:solidFill>
                  <a:prstClr val="black"/>
                </a:solidFill>
                <a:latin typeface="Times New Roman"/>
                <a:ea typeface="Calibri"/>
              </a:rPr>
              <a:t> </a:t>
            </a:r>
            <a:r>
              <a:rPr lang="en-US" sz="2600" dirty="0" err="1">
                <a:solidFill>
                  <a:prstClr val="black"/>
                </a:solidFill>
                <a:latin typeface="Times New Roman"/>
                <a:ea typeface="Calibri"/>
              </a:rPr>
              <a:t>triển</a:t>
            </a:r>
            <a:r>
              <a:rPr lang="en-US" sz="2600" dirty="0">
                <a:solidFill>
                  <a:prstClr val="black"/>
                </a:solidFill>
                <a:latin typeface="Times New Roman"/>
                <a:ea typeface="Calibri"/>
              </a:rPr>
              <a:t> </a:t>
            </a:r>
            <a:r>
              <a:rPr lang="en-US" sz="2600" dirty="0" err="1">
                <a:solidFill>
                  <a:prstClr val="black"/>
                </a:solidFill>
                <a:latin typeface="Times New Roman"/>
                <a:ea typeface="Calibri"/>
              </a:rPr>
              <a:t>khai</a:t>
            </a:r>
            <a:r>
              <a:rPr lang="en-US" sz="2600" dirty="0">
                <a:solidFill>
                  <a:prstClr val="black"/>
                </a:solidFill>
                <a:latin typeface="Times New Roman"/>
                <a:ea typeface="Calibri"/>
              </a:rPr>
              <a:t> </a:t>
            </a:r>
            <a:r>
              <a:rPr lang="en-US" sz="2600" dirty="0" err="1">
                <a:solidFill>
                  <a:prstClr val="black"/>
                </a:solidFill>
                <a:latin typeface="Times New Roman"/>
                <a:ea typeface="Calibri"/>
              </a:rPr>
              <a:t>theo</a:t>
            </a:r>
            <a:r>
              <a:rPr lang="en-US" sz="2600" dirty="0">
                <a:solidFill>
                  <a:prstClr val="black"/>
                </a:solidFill>
                <a:latin typeface="Times New Roman"/>
                <a:ea typeface="Calibri"/>
              </a:rPr>
              <a:t> </a:t>
            </a:r>
            <a:r>
              <a:rPr lang="en-US" sz="2600" dirty="0" err="1">
                <a:solidFill>
                  <a:prstClr val="black"/>
                </a:solidFill>
                <a:latin typeface="Times New Roman"/>
                <a:ea typeface="Calibri"/>
              </a:rPr>
              <a:t>nhiều</a:t>
            </a:r>
            <a:r>
              <a:rPr lang="en-US" sz="2600" dirty="0">
                <a:solidFill>
                  <a:prstClr val="black"/>
                </a:solidFill>
                <a:latin typeface="Times New Roman"/>
                <a:ea typeface="Calibri"/>
              </a:rPr>
              <a:t> </a:t>
            </a:r>
            <a:r>
              <a:rPr lang="en-US" sz="2600" dirty="0" err="1">
                <a:solidFill>
                  <a:prstClr val="black"/>
                </a:solidFill>
                <a:latin typeface="Times New Roman"/>
                <a:ea typeface="Calibri"/>
              </a:rPr>
              <a:t>cách</a:t>
            </a:r>
            <a:r>
              <a:rPr lang="en-US" sz="2600" dirty="0">
                <a:solidFill>
                  <a:prstClr val="black"/>
                </a:solidFill>
                <a:latin typeface="Times New Roman"/>
                <a:ea typeface="Calibri"/>
              </a:rPr>
              <a:t>, </a:t>
            </a:r>
            <a:r>
              <a:rPr lang="en-US" sz="2600" dirty="0" err="1">
                <a:solidFill>
                  <a:prstClr val="black"/>
                </a:solidFill>
                <a:latin typeface="Times New Roman"/>
                <a:ea typeface="Calibri"/>
              </a:rPr>
              <a:t>nhưng</a:t>
            </a:r>
            <a:r>
              <a:rPr lang="en-US" sz="2600" dirty="0">
                <a:solidFill>
                  <a:prstClr val="black"/>
                </a:solidFill>
                <a:latin typeface="Times New Roman"/>
                <a:ea typeface="Calibri"/>
              </a:rPr>
              <a:t> </a:t>
            </a:r>
            <a:r>
              <a:rPr lang="en-US" sz="2600" dirty="0" err="1">
                <a:solidFill>
                  <a:prstClr val="black"/>
                </a:solidFill>
                <a:latin typeface="Times New Roman"/>
                <a:ea typeface="Calibri"/>
              </a:rPr>
              <a:t>cần</a:t>
            </a:r>
            <a:r>
              <a:rPr lang="en-US" sz="2600" dirty="0">
                <a:solidFill>
                  <a:prstClr val="black"/>
                </a:solidFill>
                <a:latin typeface="Times New Roman"/>
                <a:ea typeface="Calibri"/>
              </a:rPr>
              <a:t> </a:t>
            </a:r>
            <a:r>
              <a:rPr lang="en-US" sz="2600" dirty="0" err="1">
                <a:solidFill>
                  <a:prstClr val="black"/>
                </a:solidFill>
                <a:latin typeface="Times New Roman"/>
                <a:ea typeface="Calibri"/>
              </a:rPr>
              <a:t>vận</a:t>
            </a:r>
            <a:r>
              <a:rPr lang="en-US" sz="2600" dirty="0">
                <a:solidFill>
                  <a:prstClr val="black"/>
                </a:solidFill>
                <a:latin typeface="Times New Roman"/>
                <a:ea typeface="Calibri"/>
              </a:rPr>
              <a:t> </a:t>
            </a:r>
            <a:r>
              <a:rPr lang="en-US" sz="2600" dirty="0" err="1">
                <a:solidFill>
                  <a:prstClr val="black"/>
                </a:solidFill>
                <a:latin typeface="Times New Roman"/>
                <a:ea typeface="Calibri"/>
              </a:rPr>
              <a:t>dụng</a:t>
            </a:r>
            <a:r>
              <a:rPr lang="en-US" sz="2600" dirty="0">
                <a:solidFill>
                  <a:prstClr val="black"/>
                </a:solidFill>
                <a:latin typeface="Times New Roman"/>
                <a:ea typeface="Calibri"/>
              </a:rPr>
              <a:t> </a:t>
            </a:r>
            <a:r>
              <a:rPr lang="en-US" sz="2600" dirty="0" err="1">
                <a:solidFill>
                  <a:prstClr val="black"/>
                </a:solidFill>
                <a:latin typeface="Times New Roman"/>
                <a:ea typeface="Calibri"/>
              </a:rPr>
              <a:t>tốt</a:t>
            </a:r>
            <a:r>
              <a:rPr lang="en-US" sz="2600" dirty="0">
                <a:solidFill>
                  <a:prstClr val="black"/>
                </a:solidFill>
                <a:latin typeface="Times New Roman"/>
                <a:ea typeface="Calibri"/>
              </a:rPr>
              <a:t> </a:t>
            </a:r>
            <a:r>
              <a:rPr lang="en-US" sz="2600" dirty="0" err="1">
                <a:solidFill>
                  <a:prstClr val="black"/>
                </a:solidFill>
                <a:latin typeface="Times New Roman"/>
                <a:ea typeface="Calibri"/>
              </a:rPr>
              <a:t>các</a:t>
            </a:r>
            <a:r>
              <a:rPr lang="en-US" sz="2600" dirty="0">
                <a:solidFill>
                  <a:prstClr val="black"/>
                </a:solidFill>
                <a:latin typeface="Times New Roman"/>
                <a:ea typeface="Calibri"/>
              </a:rPr>
              <a:t> </a:t>
            </a:r>
            <a:r>
              <a:rPr lang="en-US" sz="2600" dirty="0" err="1">
                <a:solidFill>
                  <a:prstClr val="black"/>
                </a:solidFill>
                <a:latin typeface="Times New Roman"/>
                <a:ea typeface="Calibri"/>
              </a:rPr>
              <a:t>thao</a:t>
            </a:r>
            <a:r>
              <a:rPr lang="en-US" sz="2600" dirty="0">
                <a:solidFill>
                  <a:prstClr val="black"/>
                </a:solidFill>
                <a:latin typeface="Times New Roman"/>
                <a:ea typeface="Calibri"/>
              </a:rPr>
              <a:t> </a:t>
            </a:r>
            <a:r>
              <a:rPr lang="en-US" sz="2600" dirty="0" err="1">
                <a:solidFill>
                  <a:prstClr val="black"/>
                </a:solidFill>
                <a:latin typeface="Times New Roman"/>
                <a:ea typeface="Calibri"/>
              </a:rPr>
              <a:t>tác</a:t>
            </a:r>
            <a:r>
              <a:rPr lang="en-US" sz="2600" dirty="0">
                <a:solidFill>
                  <a:prstClr val="black"/>
                </a:solidFill>
                <a:latin typeface="Times New Roman"/>
                <a:ea typeface="Calibri"/>
              </a:rPr>
              <a:t> </a:t>
            </a:r>
            <a:r>
              <a:rPr lang="en-US" sz="2600" dirty="0" err="1">
                <a:solidFill>
                  <a:prstClr val="black"/>
                </a:solidFill>
                <a:latin typeface="Times New Roman"/>
                <a:ea typeface="Calibri"/>
              </a:rPr>
              <a:t>lập</a:t>
            </a:r>
            <a:r>
              <a:rPr lang="en-US" sz="2600" dirty="0">
                <a:solidFill>
                  <a:prstClr val="black"/>
                </a:solidFill>
                <a:latin typeface="Times New Roman"/>
                <a:ea typeface="Calibri"/>
              </a:rPr>
              <a:t> </a:t>
            </a:r>
            <a:r>
              <a:rPr lang="en-US" sz="2600" dirty="0" err="1">
                <a:solidFill>
                  <a:prstClr val="black"/>
                </a:solidFill>
                <a:latin typeface="Times New Roman"/>
                <a:ea typeface="Calibri"/>
              </a:rPr>
              <a:t>luận</a:t>
            </a:r>
            <a:r>
              <a:rPr lang="en-US" sz="2600" dirty="0">
                <a:solidFill>
                  <a:prstClr val="black"/>
                </a:solidFill>
                <a:latin typeface="Times New Roman"/>
                <a:ea typeface="Calibri"/>
              </a:rPr>
              <a:t>, </a:t>
            </a:r>
            <a:r>
              <a:rPr lang="en-US" sz="2600" dirty="0" err="1">
                <a:solidFill>
                  <a:prstClr val="black"/>
                </a:solidFill>
                <a:latin typeface="Times New Roman"/>
                <a:ea typeface="Calibri"/>
              </a:rPr>
              <a:t>kết</a:t>
            </a:r>
            <a:r>
              <a:rPr lang="en-US" sz="2600" dirty="0">
                <a:solidFill>
                  <a:prstClr val="black"/>
                </a:solidFill>
                <a:latin typeface="Times New Roman"/>
                <a:ea typeface="Calibri"/>
              </a:rPr>
              <a:t> </a:t>
            </a:r>
            <a:r>
              <a:rPr lang="en-US" sz="2600" dirty="0" err="1">
                <a:solidFill>
                  <a:prstClr val="black"/>
                </a:solidFill>
                <a:latin typeface="Times New Roman"/>
                <a:ea typeface="Calibri"/>
              </a:rPr>
              <a:t>hợp</a:t>
            </a:r>
            <a:r>
              <a:rPr lang="en-US" sz="2600" dirty="0">
                <a:solidFill>
                  <a:prstClr val="black"/>
                </a:solidFill>
                <a:latin typeface="Times New Roman"/>
                <a:ea typeface="Calibri"/>
              </a:rPr>
              <a:t> </a:t>
            </a:r>
            <a:r>
              <a:rPr lang="en-US" sz="2600" dirty="0" err="1">
                <a:solidFill>
                  <a:prstClr val="black"/>
                </a:solidFill>
                <a:latin typeface="Times New Roman"/>
                <a:ea typeface="Calibri"/>
              </a:rPr>
              <a:t>chặt</a:t>
            </a:r>
            <a:r>
              <a:rPr lang="en-US" sz="2600" dirty="0">
                <a:solidFill>
                  <a:prstClr val="black"/>
                </a:solidFill>
                <a:latin typeface="Times New Roman"/>
                <a:ea typeface="Calibri"/>
              </a:rPr>
              <a:t> </a:t>
            </a:r>
            <a:r>
              <a:rPr lang="en-US" sz="2600" dirty="0" err="1">
                <a:solidFill>
                  <a:prstClr val="black"/>
                </a:solidFill>
                <a:latin typeface="Times New Roman"/>
                <a:ea typeface="Calibri"/>
              </a:rPr>
              <a:t>chẽ</a:t>
            </a:r>
            <a:r>
              <a:rPr lang="en-US" sz="2600" dirty="0">
                <a:solidFill>
                  <a:prstClr val="black"/>
                </a:solidFill>
                <a:latin typeface="Times New Roman"/>
                <a:ea typeface="Calibri"/>
              </a:rPr>
              <a:t> </a:t>
            </a:r>
            <a:r>
              <a:rPr lang="en-US" sz="2600" dirty="0" err="1">
                <a:solidFill>
                  <a:prstClr val="black"/>
                </a:solidFill>
                <a:latin typeface="Times New Roman"/>
                <a:ea typeface="Calibri"/>
              </a:rPr>
              <a:t>giữa</a:t>
            </a:r>
            <a:r>
              <a:rPr lang="en-US" sz="2600" dirty="0">
                <a:solidFill>
                  <a:prstClr val="black"/>
                </a:solidFill>
                <a:latin typeface="Times New Roman"/>
                <a:ea typeface="Calibri"/>
              </a:rPr>
              <a:t> </a:t>
            </a:r>
            <a:r>
              <a:rPr lang="en-US" sz="2600" dirty="0" err="1">
                <a:solidFill>
                  <a:prstClr val="black"/>
                </a:solidFill>
                <a:latin typeface="Times New Roman"/>
                <a:ea typeface="Calibri"/>
              </a:rPr>
              <a:t>lí</a:t>
            </a:r>
            <a:r>
              <a:rPr lang="en-US" sz="2600" dirty="0">
                <a:solidFill>
                  <a:prstClr val="black"/>
                </a:solidFill>
                <a:latin typeface="Times New Roman"/>
                <a:ea typeface="Calibri"/>
              </a:rPr>
              <a:t> </a:t>
            </a:r>
            <a:r>
              <a:rPr lang="en-US" sz="2600" dirty="0" err="1">
                <a:solidFill>
                  <a:prstClr val="black"/>
                </a:solidFill>
                <a:latin typeface="Times New Roman"/>
                <a:ea typeface="Calibri"/>
              </a:rPr>
              <a:t>lẽ</a:t>
            </a:r>
            <a:r>
              <a:rPr lang="en-US" sz="2600" dirty="0">
                <a:solidFill>
                  <a:prstClr val="black"/>
                </a:solidFill>
                <a:latin typeface="Times New Roman"/>
                <a:ea typeface="Calibri"/>
              </a:rPr>
              <a:t> </a:t>
            </a:r>
            <a:r>
              <a:rPr lang="en-US" sz="2600" dirty="0" err="1">
                <a:solidFill>
                  <a:prstClr val="black"/>
                </a:solidFill>
                <a:latin typeface="Times New Roman"/>
                <a:ea typeface="Calibri"/>
              </a:rPr>
              <a:t>và</a:t>
            </a:r>
            <a:r>
              <a:rPr lang="en-US" sz="2600" dirty="0">
                <a:solidFill>
                  <a:prstClr val="black"/>
                </a:solidFill>
                <a:latin typeface="Times New Roman"/>
                <a:ea typeface="Calibri"/>
              </a:rPr>
              <a:t> </a:t>
            </a:r>
            <a:r>
              <a:rPr lang="en-US" sz="2600" dirty="0" err="1">
                <a:solidFill>
                  <a:prstClr val="black"/>
                </a:solidFill>
                <a:latin typeface="Times New Roman"/>
                <a:ea typeface="Calibri"/>
              </a:rPr>
              <a:t>dẫn</a:t>
            </a:r>
            <a:r>
              <a:rPr lang="en-US" sz="2600" dirty="0">
                <a:solidFill>
                  <a:prstClr val="black"/>
                </a:solidFill>
                <a:latin typeface="Times New Roman"/>
                <a:ea typeface="Calibri"/>
              </a:rPr>
              <a:t> </a:t>
            </a:r>
            <a:r>
              <a:rPr lang="en-US" sz="2600" dirty="0" err="1">
                <a:solidFill>
                  <a:prstClr val="black"/>
                </a:solidFill>
                <a:latin typeface="Times New Roman"/>
                <a:ea typeface="Calibri"/>
              </a:rPr>
              <a:t>chứng</a:t>
            </a:r>
            <a:r>
              <a:rPr lang="en-US" sz="2600" dirty="0">
                <a:solidFill>
                  <a:prstClr val="black"/>
                </a:solidFill>
                <a:latin typeface="Times New Roman"/>
                <a:ea typeface="Calibri"/>
              </a:rPr>
              <a:t>; </a:t>
            </a:r>
            <a:r>
              <a:rPr lang="en-US" sz="2600" dirty="0" err="1">
                <a:solidFill>
                  <a:prstClr val="black"/>
                </a:solidFill>
                <a:latin typeface="Times New Roman"/>
                <a:ea typeface="Calibri"/>
              </a:rPr>
              <a:t>đảm</a:t>
            </a:r>
            <a:r>
              <a:rPr lang="en-US" sz="2600" dirty="0">
                <a:solidFill>
                  <a:prstClr val="black"/>
                </a:solidFill>
                <a:latin typeface="Times New Roman"/>
                <a:ea typeface="Calibri"/>
              </a:rPr>
              <a:t> </a:t>
            </a:r>
            <a:r>
              <a:rPr lang="en-US" sz="2600" dirty="0" err="1">
                <a:solidFill>
                  <a:prstClr val="black"/>
                </a:solidFill>
                <a:latin typeface="Times New Roman"/>
                <a:ea typeface="Calibri"/>
              </a:rPr>
              <a:t>bảo</a:t>
            </a:r>
            <a:r>
              <a:rPr lang="en-US" sz="2600" dirty="0">
                <a:solidFill>
                  <a:prstClr val="black"/>
                </a:solidFill>
                <a:latin typeface="Times New Roman"/>
                <a:ea typeface="Calibri"/>
              </a:rPr>
              <a:t> </a:t>
            </a:r>
            <a:r>
              <a:rPr lang="en-US" sz="2600" dirty="0" err="1">
                <a:solidFill>
                  <a:prstClr val="black"/>
                </a:solidFill>
                <a:latin typeface="Times New Roman"/>
                <a:ea typeface="Calibri"/>
              </a:rPr>
              <a:t>các</a:t>
            </a:r>
            <a:r>
              <a:rPr lang="en-US" sz="2600" dirty="0">
                <a:solidFill>
                  <a:prstClr val="black"/>
                </a:solidFill>
                <a:latin typeface="Times New Roman"/>
                <a:ea typeface="Calibri"/>
              </a:rPr>
              <a:t> </a:t>
            </a:r>
            <a:r>
              <a:rPr lang="en-US" sz="2600" dirty="0" err="1">
                <a:solidFill>
                  <a:prstClr val="black"/>
                </a:solidFill>
                <a:latin typeface="Times New Roman"/>
                <a:ea typeface="Calibri"/>
              </a:rPr>
              <a:t>yêu</a:t>
            </a:r>
            <a:r>
              <a:rPr lang="en-US" sz="2600" dirty="0">
                <a:solidFill>
                  <a:prstClr val="black"/>
                </a:solidFill>
                <a:latin typeface="Times New Roman"/>
                <a:ea typeface="Calibri"/>
              </a:rPr>
              <a:t> </a:t>
            </a:r>
            <a:r>
              <a:rPr lang="en-US" sz="2600" dirty="0" err="1">
                <a:solidFill>
                  <a:prstClr val="black"/>
                </a:solidFill>
                <a:latin typeface="Times New Roman"/>
                <a:ea typeface="Calibri"/>
              </a:rPr>
              <a:t>cầu</a:t>
            </a:r>
            <a:r>
              <a:rPr lang="en-US" sz="2600" dirty="0">
                <a:solidFill>
                  <a:prstClr val="black"/>
                </a:solidFill>
                <a:latin typeface="Times New Roman"/>
                <a:ea typeface="Calibri"/>
              </a:rPr>
              <a:t> </a:t>
            </a:r>
            <a:r>
              <a:rPr lang="en-US" sz="2600" dirty="0" err="1">
                <a:solidFill>
                  <a:prstClr val="black"/>
                </a:solidFill>
                <a:latin typeface="Times New Roman"/>
                <a:ea typeface="Calibri"/>
              </a:rPr>
              <a:t>sau</a:t>
            </a:r>
            <a:r>
              <a:rPr lang="en-US" sz="2600" dirty="0">
                <a:solidFill>
                  <a:prstClr val="black"/>
                </a:solidFill>
                <a:latin typeface="Times New Roman"/>
                <a:ea typeface="Calibri"/>
              </a:rPr>
              <a:t>:</a:t>
            </a:r>
            <a:endParaRPr lang="en-US" sz="2600" dirty="0">
              <a:solidFill>
                <a:prstClr val="black"/>
              </a:solidFill>
            </a:endParaRPr>
          </a:p>
        </p:txBody>
      </p:sp>
      <p:pic>
        <p:nvPicPr>
          <p:cNvPr id="3078" name="Picture 6" descr="Hình nền Bối cảnh với nhiều bàn tay đầy màu sắc với mặt cười bên trên |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4475077"/>
            <a:ext cx="3625303" cy="241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2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002060"/>
                </a:solidFill>
                <a:latin typeface="Times New Roman" pitchFamily="18" charset="0"/>
                <a:cs typeface="Times New Roman" pitchFamily="18" charset="0"/>
              </a:rPr>
              <a:t>PHẦN A. KIẾN THỨC CHUNG</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536028" y="983987"/>
            <a:ext cx="11067393" cy="5113708"/>
          </a:xfrm>
          <a:prstGeom prst="rect">
            <a:avLst/>
          </a:prstGeom>
        </p:spPr>
        <p:txBody>
          <a:bodyPr wrap="square">
            <a:spAutoFit/>
          </a:bodyPr>
          <a:lstStyle/>
          <a:p>
            <a:pPr algn="just">
              <a:lnSpc>
                <a:spcPct val="115000"/>
              </a:lnSpc>
              <a:spcAft>
                <a:spcPts val="1000"/>
              </a:spcAft>
              <a:tabLst>
                <a:tab pos="76200" algn="l"/>
              </a:tabLst>
            </a:pPr>
            <a:r>
              <a:rPr lang="nl-NL" sz="2800" b="1" dirty="0">
                <a:solidFill>
                  <a:srgbClr val="C00000"/>
                </a:solidFill>
                <a:latin typeface="Times New Roman"/>
                <a:ea typeface="SimSun"/>
              </a:rPr>
              <a:t>II. Tác </a:t>
            </a:r>
            <a:r>
              <a:rPr lang="nl-NL" sz="2800" b="1" dirty="0" smtClean="0">
                <a:solidFill>
                  <a:srgbClr val="C00000"/>
                </a:solidFill>
                <a:latin typeface="Times New Roman"/>
                <a:ea typeface="SimSun"/>
              </a:rPr>
              <a:t>phẩm</a:t>
            </a:r>
          </a:p>
          <a:p>
            <a:pPr algn="just">
              <a:lnSpc>
                <a:spcPct val="115000"/>
              </a:lnSpc>
              <a:spcAft>
                <a:spcPts val="1000"/>
              </a:spcAft>
              <a:tabLst>
                <a:tab pos="76200" algn="l"/>
              </a:tabLst>
            </a:pPr>
            <a:r>
              <a:rPr lang="nl-NL" sz="2600" b="1" i="1" dirty="0" smtClean="0">
                <a:latin typeface="Times New Roman" panose="02020603050405020304" pitchFamily="18" charset="0"/>
                <a:ea typeface="SimSun" panose="02010600030101010101" pitchFamily="2" charset="-122"/>
              </a:rPr>
              <a:t>1. Hoàn </a:t>
            </a:r>
            <a:r>
              <a:rPr lang="nl-NL" sz="2600" b="1" i="1" dirty="0">
                <a:latin typeface="Times New Roman" panose="02020603050405020304" pitchFamily="18" charset="0"/>
                <a:ea typeface="SimSun" panose="02010600030101010101" pitchFamily="2" charset="-122"/>
              </a:rPr>
              <a:t>cảnh sáng </a:t>
            </a:r>
            <a:r>
              <a:rPr lang="nl-NL" sz="2600" b="1" i="1" dirty="0" smtClean="0">
                <a:latin typeface="Times New Roman" panose="02020603050405020304" pitchFamily="18" charset="0"/>
                <a:ea typeface="SimSun" panose="02010600030101010101" pitchFamily="2" charset="-122"/>
              </a:rPr>
              <a:t>tác, xuất xứ</a:t>
            </a:r>
            <a:r>
              <a:rPr lang="nl-NL" sz="2600" i="1" dirty="0" smtClean="0">
                <a:latin typeface="Times New Roman" panose="02020603050405020304" pitchFamily="18" charset="0"/>
                <a:ea typeface="SimSun" panose="02010600030101010101" pitchFamily="2" charset="-122"/>
              </a:rPr>
              <a:t>: </a:t>
            </a:r>
          </a:p>
          <a:p>
            <a:pPr algn="just">
              <a:lnSpc>
                <a:spcPct val="115000"/>
              </a:lnSpc>
              <a:spcAft>
                <a:spcPts val="1000"/>
              </a:spcAft>
              <a:tabLst>
                <a:tab pos="114300" algn="l"/>
              </a:tabLst>
            </a:pPr>
            <a:r>
              <a:rPr lang="it-IT" sz="2600" dirty="0">
                <a:latin typeface="Times New Roman" panose="02020603050405020304" pitchFamily="18" charset="0"/>
                <a:ea typeface="SimSun" panose="02010600030101010101" pitchFamily="2" charset="-122"/>
              </a:rPr>
              <a:t>- Người lái đò sông Đà là một áng văn trong tập tùy bút Sông Đà (1960) – thành quả nghệ thuật đẹp đẽ của Nguyễn Tuân trong chuyến đi gian khổ và hào hùng tới miền Tây Bắc rộng lớn của Tổ quốc. Sông Đà gồm 15 thiên tùy bút và một bài thơ ở dạng phác thảo.</a:t>
            </a:r>
            <a:endParaRPr lang="en-US" sz="2600" dirty="0">
              <a:latin typeface="Times New Roman" panose="02020603050405020304" pitchFamily="18" charset="0"/>
              <a:ea typeface="SimSun" panose="02010600030101010101" pitchFamily="2" charset="-122"/>
            </a:endParaRPr>
          </a:p>
          <a:p>
            <a:pPr algn="just">
              <a:lnSpc>
                <a:spcPct val="115000"/>
              </a:lnSpc>
              <a:spcAft>
                <a:spcPts val="1000"/>
              </a:spcAft>
              <a:tabLst>
                <a:tab pos="114300" algn="l"/>
              </a:tabLst>
            </a:pPr>
            <a:r>
              <a:rPr lang="it-IT" sz="2600" dirty="0">
                <a:latin typeface="Times New Roman" panose="02020603050405020304" pitchFamily="18" charset="0"/>
                <a:ea typeface="SimSun" panose="02010600030101010101" pitchFamily="2" charset="-122"/>
              </a:rPr>
              <a:t>- Mục đích chính của chuyến đi tới Tây Bắc của nhà văn đồng thời cũng là cảm hứng chủ đạo của cả tập bút ký là </a:t>
            </a:r>
            <a:r>
              <a:rPr lang="it-IT" sz="2600" i="1" dirty="0">
                <a:latin typeface="Times New Roman" panose="02020603050405020304" pitchFamily="18" charset="0"/>
                <a:ea typeface="SimSun" panose="02010600030101010101" pitchFamily="2" charset="-122"/>
              </a:rPr>
              <a:t>tìm kiếm chất vàng</a:t>
            </a:r>
            <a:r>
              <a:rPr lang="it-IT" sz="2600" dirty="0">
                <a:latin typeface="Times New Roman" panose="02020603050405020304" pitchFamily="18" charset="0"/>
                <a:ea typeface="SimSun" panose="02010600030101010101" pitchFamily="2" charset="-122"/>
              </a:rPr>
              <a:t> của thiên nhiên Tây Bắc và nhất là chất vàng mười – </a:t>
            </a:r>
            <a:r>
              <a:rPr lang="it-IT" sz="2600" i="1" dirty="0">
                <a:latin typeface="Times New Roman" panose="02020603050405020304" pitchFamily="18" charset="0"/>
                <a:ea typeface="SimSun" panose="02010600030101010101" pitchFamily="2" charset="-122"/>
              </a:rPr>
              <a:t>“thứ vàng đã được thử lửa” </a:t>
            </a:r>
            <a:r>
              <a:rPr lang="it-IT" sz="2600" dirty="0">
                <a:latin typeface="Times New Roman" panose="02020603050405020304" pitchFamily="18" charset="0"/>
                <a:ea typeface="SimSun" panose="02010600030101010101" pitchFamily="2" charset="-122"/>
              </a:rPr>
              <a:t>ở tâm hồn những con người lao động, chiến đấu trên miền núi sông hùng vĩ và thơ mộng</a:t>
            </a:r>
            <a:r>
              <a:rPr lang="it-IT" sz="2600" dirty="0" smtClean="0">
                <a:latin typeface="Times New Roman" panose="02020603050405020304" pitchFamily="18" charset="0"/>
                <a:ea typeface="SimSun" panose="02010600030101010101" pitchFamily="2" charset="-122"/>
              </a:rPr>
              <a:t>.</a:t>
            </a:r>
            <a:endParaRPr lang="nl-NL" sz="2600" b="1"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8699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3200401" y="4540443"/>
            <a:ext cx="8812921" cy="1384995"/>
          </a:xfrm>
          <a:prstGeom prst="rect">
            <a:avLst/>
          </a:prstGeom>
          <a:ln>
            <a:solidFill>
              <a:schemeClr val="accent5">
                <a:lumMod val="50000"/>
              </a:schemeClr>
            </a:solidFill>
          </a:ln>
        </p:spPr>
        <p:txBody>
          <a:bodyPr wrap="square">
            <a:spAutoFit/>
          </a:bodyPr>
          <a:lstStyle/>
          <a:p>
            <a:pPr algn="just">
              <a:lnSpc>
                <a:spcPct val="150000"/>
              </a:lnSpc>
            </a:pPr>
            <a:r>
              <a:rPr lang="vi-VN" sz="2600" dirty="0" smtClean="0">
                <a:solidFill>
                  <a:prstClr val="black"/>
                </a:solidFill>
                <a:latin typeface="Times New Roman"/>
              </a:rPr>
              <a:t>- </a:t>
            </a:r>
            <a:r>
              <a:rPr lang="en-US" sz="2600" dirty="0" err="1" smtClean="0">
                <a:solidFill>
                  <a:prstClr val="black"/>
                </a:solidFill>
                <a:latin typeface="Times New Roman" pitchFamily="18" charset="0"/>
                <a:cs typeface="Times New Roman" pitchFamily="18" charset="0"/>
              </a:rPr>
              <a:t>Vấn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đề</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nghị</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luận</a:t>
            </a:r>
            <a:r>
              <a:rPr lang="en-US" sz="2600" dirty="0" smtClean="0">
                <a:solidFill>
                  <a:prstClr val="black"/>
                </a:solidFill>
                <a:latin typeface="Times New Roman" pitchFamily="18" charset="0"/>
                <a:cs typeface="Times New Roman" pitchFamily="18" charset="0"/>
              </a:rPr>
              <a:t> </a:t>
            </a:r>
            <a:r>
              <a:rPr lang="en-US" sz="2600" dirty="0" smtClean="0">
                <a:solidFill>
                  <a:prstClr val="black"/>
                </a:solidFill>
                <a:latin typeface="Calibri Light"/>
              </a:rPr>
              <a:t>+ </a:t>
            </a:r>
            <a:r>
              <a:rPr lang="en-US" sz="2600" dirty="0">
                <a:solidFill>
                  <a:prstClr val="black"/>
                </a:solidFill>
                <a:latin typeface="Times New Roman" pitchFamily="18" charset="0"/>
                <a:cs typeface="Times New Roman" pitchFamily="18" charset="0"/>
              </a:rPr>
              <a:t>t</a:t>
            </a:r>
            <a:r>
              <a:rPr lang="vi-VN" sz="2600" dirty="0" smtClean="0">
                <a:solidFill>
                  <a:prstClr val="black"/>
                </a:solidFill>
                <a:latin typeface="Times New Roman" pitchFamily="18" charset="0"/>
                <a:cs typeface="Times New Roman" pitchFamily="18" charset="0"/>
              </a:rPr>
              <a:t>rích </a:t>
            </a:r>
            <a:r>
              <a:rPr lang="en-US" sz="2600" dirty="0" err="1" smtClean="0">
                <a:solidFill>
                  <a:prstClr val="black"/>
                </a:solidFill>
                <a:latin typeface="Times New Roman" pitchFamily="18" charset="0"/>
                <a:cs typeface="Times New Roman" pitchFamily="18" charset="0"/>
              </a:rPr>
              <a:t>đoạn</a:t>
            </a:r>
            <a:r>
              <a:rPr lang="en-US" sz="2600" dirty="0" smtClean="0">
                <a:solidFill>
                  <a:prstClr val="black"/>
                </a:solidFill>
                <a:latin typeface="Times New Roman" pitchFamily="18" charset="0"/>
                <a:cs typeface="Times New Roman" pitchFamily="18" charset="0"/>
              </a:rPr>
              <a:t>: </a:t>
            </a:r>
            <a:r>
              <a:rPr lang="en-US" sz="2800" i="1" dirty="0">
                <a:latin typeface="Times New Roman"/>
                <a:ea typeface="Calibri"/>
              </a:rPr>
              <a:t>“Con </a:t>
            </a:r>
            <a:r>
              <a:rPr lang="en-US" sz="2800" i="1" dirty="0" err="1">
                <a:latin typeface="Times New Roman"/>
                <a:ea typeface="Calibri"/>
              </a:rPr>
              <a:t>sông</a:t>
            </a:r>
            <a:r>
              <a:rPr lang="en-US" sz="2800" i="1" dirty="0">
                <a:latin typeface="Times New Roman"/>
                <a:ea typeface="Calibri"/>
              </a:rPr>
              <a:t> </a:t>
            </a:r>
            <a:r>
              <a:rPr lang="en-US" sz="2800" i="1" dirty="0" err="1">
                <a:latin typeface="Times New Roman"/>
                <a:ea typeface="Calibri"/>
              </a:rPr>
              <a:t>Đà</a:t>
            </a:r>
            <a:r>
              <a:rPr lang="en-US" sz="2800" i="1" dirty="0">
                <a:latin typeface="Times New Roman"/>
                <a:ea typeface="Calibri"/>
              </a:rPr>
              <a:t> </a:t>
            </a:r>
            <a:r>
              <a:rPr lang="en-US" sz="2800" i="1" dirty="0" err="1">
                <a:latin typeface="Times New Roman"/>
                <a:ea typeface="Calibri"/>
              </a:rPr>
              <a:t>tuôn</a:t>
            </a:r>
            <a:r>
              <a:rPr lang="en-US" sz="2800" i="1" dirty="0">
                <a:latin typeface="Times New Roman"/>
                <a:ea typeface="Calibri"/>
              </a:rPr>
              <a:t> </a:t>
            </a:r>
            <a:r>
              <a:rPr lang="en-US" sz="2800" i="1" dirty="0" err="1">
                <a:latin typeface="Times New Roman"/>
                <a:ea typeface="Calibri"/>
              </a:rPr>
              <a:t>dài</a:t>
            </a:r>
            <a:r>
              <a:rPr lang="en-US" sz="2800" i="1" dirty="0">
                <a:latin typeface="Times New Roman"/>
                <a:ea typeface="Calibri"/>
              </a:rPr>
              <a:t> </a:t>
            </a:r>
            <a:r>
              <a:rPr lang="en-US" sz="2800" i="1" dirty="0" err="1">
                <a:latin typeface="Times New Roman"/>
                <a:ea typeface="Calibri"/>
              </a:rPr>
              <a:t>tuôn</a:t>
            </a:r>
            <a:r>
              <a:rPr lang="en-US" sz="2800" i="1" dirty="0">
                <a:latin typeface="Times New Roman"/>
                <a:ea typeface="Calibri"/>
              </a:rPr>
              <a:t> </a:t>
            </a:r>
            <a:r>
              <a:rPr lang="en-US" sz="2800" i="1" dirty="0" err="1">
                <a:latin typeface="Times New Roman"/>
                <a:ea typeface="Calibri"/>
              </a:rPr>
              <a:t>dài</a:t>
            </a:r>
            <a:r>
              <a:rPr lang="en-US" sz="2800" i="1" dirty="0">
                <a:latin typeface="Times New Roman"/>
                <a:ea typeface="Calibri"/>
              </a:rPr>
              <a:t> … </a:t>
            </a:r>
            <a:r>
              <a:rPr lang="en-US" sz="2800" i="1" dirty="0" err="1">
                <a:latin typeface="Times New Roman"/>
                <a:ea typeface="Calibri"/>
              </a:rPr>
              <a:t>mỗi</a:t>
            </a:r>
            <a:r>
              <a:rPr lang="en-US" sz="2800" i="1" dirty="0">
                <a:latin typeface="Times New Roman"/>
                <a:ea typeface="Calibri"/>
              </a:rPr>
              <a:t> </a:t>
            </a:r>
            <a:r>
              <a:rPr lang="en-US" sz="2800" i="1" dirty="0" err="1">
                <a:latin typeface="Times New Roman"/>
                <a:ea typeface="Calibri"/>
              </a:rPr>
              <a:t>độ</a:t>
            </a:r>
            <a:r>
              <a:rPr lang="en-US" sz="2800" i="1" dirty="0">
                <a:latin typeface="Times New Roman"/>
                <a:ea typeface="Calibri"/>
              </a:rPr>
              <a:t> </a:t>
            </a:r>
            <a:r>
              <a:rPr lang="en-US" sz="2800" i="1" dirty="0" err="1">
                <a:latin typeface="Times New Roman"/>
                <a:ea typeface="Calibri"/>
              </a:rPr>
              <a:t>thu</a:t>
            </a:r>
            <a:r>
              <a:rPr lang="en-US" sz="2800" i="1" dirty="0">
                <a:latin typeface="Times New Roman"/>
                <a:ea typeface="Calibri"/>
              </a:rPr>
              <a:t> </a:t>
            </a:r>
            <a:r>
              <a:rPr lang="en-US" sz="2800" i="1" dirty="0" err="1">
                <a:latin typeface="Times New Roman"/>
                <a:ea typeface="Calibri"/>
              </a:rPr>
              <a:t>về</a:t>
            </a:r>
            <a:r>
              <a:rPr lang="en-US" sz="2800" i="1" dirty="0">
                <a:latin typeface="Times New Roman"/>
                <a:ea typeface="Calibri"/>
              </a:rPr>
              <a:t>...” </a:t>
            </a:r>
            <a:endParaRPr lang="en-US" dirty="0">
              <a:solidFill>
                <a:prstClr val="black"/>
              </a:solidFill>
            </a:endParaRPr>
          </a:p>
        </p:txBody>
      </p:sp>
      <p:sp>
        <p:nvSpPr>
          <p:cNvPr id="6" name="Cloud 5"/>
          <p:cNvSpPr/>
          <p:nvPr/>
        </p:nvSpPr>
        <p:spPr>
          <a:xfrm>
            <a:off x="110362" y="3222815"/>
            <a:ext cx="2695901"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MỞ BÀI</a:t>
            </a:r>
            <a:endParaRPr lang="en-US" sz="2700" b="1" dirty="0">
              <a:solidFill>
                <a:prstClr val="black"/>
              </a:solidFill>
              <a:latin typeface="Times New Roman" pitchFamily="18" charset="0"/>
              <a:cs typeface="Times New Roman" pitchFamily="18" charset="0"/>
            </a:endParaRPr>
          </a:p>
        </p:txBody>
      </p:sp>
      <p:sp>
        <p:nvSpPr>
          <p:cNvPr id="7" name="Rectangle 6"/>
          <p:cNvSpPr/>
          <p:nvPr/>
        </p:nvSpPr>
        <p:spPr>
          <a:xfrm>
            <a:off x="3174128" y="2475195"/>
            <a:ext cx="8839194" cy="892552"/>
          </a:xfrm>
          <a:prstGeom prst="rect">
            <a:avLst/>
          </a:prstGeom>
          <a:ln>
            <a:solidFill>
              <a:schemeClr val="accent5">
                <a:lumMod val="50000"/>
              </a:schemeClr>
            </a:solidFill>
          </a:ln>
        </p:spPr>
        <p:txBody>
          <a:bodyPr wrap="square">
            <a:spAutoFit/>
          </a:bodyPr>
          <a:lstStyle/>
          <a:p>
            <a:pPr algn="just"/>
            <a:r>
              <a:rPr lang="vi-VN" sz="2600" dirty="0">
                <a:solidFill>
                  <a:prstClr val="black"/>
                </a:solidFill>
                <a:latin typeface="Times New Roman"/>
              </a:rPr>
              <a:t>- Giới thiệu đôi nét về tác giả </a:t>
            </a:r>
            <a:r>
              <a:rPr lang="en-US" sz="2600" dirty="0" err="1" smtClean="0">
                <a:solidFill>
                  <a:prstClr val="black"/>
                </a:solidFill>
                <a:latin typeface="Times New Roman"/>
              </a:rPr>
              <a:t>Nguyễn</a:t>
            </a:r>
            <a:r>
              <a:rPr lang="en-US" sz="2600" dirty="0" smtClean="0">
                <a:solidFill>
                  <a:prstClr val="black"/>
                </a:solidFill>
                <a:latin typeface="Times New Roman"/>
              </a:rPr>
              <a:t> </a:t>
            </a:r>
            <a:r>
              <a:rPr lang="en-US" sz="2600" dirty="0" err="1" smtClean="0">
                <a:solidFill>
                  <a:prstClr val="black"/>
                </a:solidFill>
                <a:latin typeface="Times New Roman"/>
              </a:rPr>
              <a:t>Tuân</a:t>
            </a:r>
            <a:r>
              <a:rPr lang="vi-VN" sz="2600" dirty="0" smtClean="0">
                <a:solidFill>
                  <a:prstClr val="black"/>
                </a:solidFill>
                <a:latin typeface="Times New Roman"/>
              </a:rPr>
              <a:t> </a:t>
            </a:r>
            <a:r>
              <a:rPr lang="vi-VN" sz="2600" dirty="0">
                <a:solidFill>
                  <a:prstClr val="black"/>
                </a:solidFill>
                <a:latin typeface="Times New Roman"/>
              </a:rPr>
              <a:t>và tác phẩm </a:t>
            </a:r>
            <a:r>
              <a:rPr lang="en-US" sz="2600" dirty="0" smtClean="0">
                <a:solidFill>
                  <a:prstClr val="black"/>
                </a:solidFill>
                <a:latin typeface="Times New Roman"/>
              </a:rPr>
              <a:t>“</a:t>
            </a:r>
            <a:r>
              <a:rPr lang="en-US" sz="2600" dirty="0" err="1" smtClean="0">
                <a:solidFill>
                  <a:prstClr val="black"/>
                </a:solidFill>
                <a:latin typeface="Times New Roman"/>
              </a:rPr>
              <a:t>Người</a:t>
            </a:r>
            <a:r>
              <a:rPr lang="en-US" sz="2600" dirty="0" smtClean="0">
                <a:solidFill>
                  <a:prstClr val="black"/>
                </a:solidFill>
                <a:latin typeface="Times New Roman"/>
              </a:rPr>
              <a:t> </a:t>
            </a:r>
            <a:r>
              <a:rPr lang="en-US" sz="2600" dirty="0" err="1" smtClean="0">
                <a:solidFill>
                  <a:prstClr val="black"/>
                </a:solidFill>
                <a:latin typeface="Times New Roman"/>
              </a:rPr>
              <a:t>lái</a:t>
            </a:r>
            <a:r>
              <a:rPr lang="en-US" sz="2600" dirty="0" smtClean="0">
                <a:solidFill>
                  <a:prstClr val="black"/>
                </a:solidFill>
                <a:latin typeface="Times New Roman"/>
              </a:rPr>
              <a:t> </a:t>
            </a:r>
            <a:r>
              <a:rPr lang="en-US" sz="2600" dirty="0" err="1" smtClean="0">
                <a:solidFill>
                  <a:prstClr val="black"/>
                </a:solidFill>
                <a:latin typeface="Times New Roman"/>
              </a:rPr>
              <a:t>đò</a:t>
            </a:r>
            <a:r>
              <a:rPr lang="en-US" sz="2600" dirty="0" smtClean="0">
                <a:solidFill>
                  <a:prstClr val="black"/>
                </a:solidFill>
                <a:latin typeface="Times New Roman"/>
              </a:rPr>
              <a:t> </a:t>
            </a:r>
            <a:r>
              <a:rPr lang="en-US" sz="2600" dirty="0" err="1" smtClean="0">
                <a:solidFill>
                  <a:prstClr val="black"/>
                </a:solidFill>
                <a:latin typeface="Times New Roman"/>
              </a:rPr>
              <a:t>sông</a:t>
            </a:r>
            <a:r>
              <a:rPr lang="en-US" sz="2600" dirty="0" smtClean="0">
                <a:solidFill>
                  <a:prstClr val="black"/>
                </a:solidFill>
                <a:latin typeface="Times New Roman"/>
              </a:rPr>
              <a:t> </a:t>
            </a:r>
            <a:r>
              <a:rPr lang="en-US" sz="2600" dirty="0" err="1" smtClean="0">
                <a:solidFill>
                  <a:prstClr val="black"/>
                </a:solidFill>
                <a:latin typeface="Times New Roman"/>
              </a:rPr>
              <a:t>Đà</a:t>
            </a:r>
            <a:r>
              <a:rPr lang="en-US" sz="2600" dirty="0" smtClean="0">
                <a:solidFill>
                  <a:prstClr val="black"/>
                </a:solidFill>
                <a:latin typeface="Times New Roman"/>
              </a:rPr>
              <a:t>”</a:t>
            </a:r>
            <a:endParaRPr lang="vi-VN" sz="2600" dirty="0">
              <a:solidFill>
                <a:prstClr val="black"/>
              </a:solidFill>
              <a:latin typeface="Times New Roman"/>
            </a:endParaRPr>
          </a:p>
        </p:txBody>
      </p:sp>
      <p:cxnSp>
        <p:nvCxnSpPr>
          <p:cNvPr id="10" name="Curved Connector 9"/>
          <p:cNvCxnSpPr>
            <a:stCxn id="6" idx="0"/>
            <a:endCxn id="7" idx="1"/>
          </p:cNvCxnSpPr>
          <p:nvPr/>
        </p:nvCxnSpPr>
        <p:spPr>
          <a:xfrm flipV="1">
            <a:off x="2804016" y="2921471"/>
            <a:ext cx="370112" cy="110994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0"/>
            <a:endCxn id="4" idx="1"/>
          </p:cNvCxnSpPr>
          <p:nvPr/>
        </p:nvCxnSpPr>
        <p:spPr>
          <a:xfrm>
            <a:off x="2804016" y="4031413"/>
            <a:ext cx="396385" cy="120152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13" y="2055732"/>
            <a:ext cx="1685078"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Mở</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294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4051738" y="4656933"/>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3: </a:t>
            </a:r>
            <a:r>
              <a:rPr lang="en-US" sz="2600" dirty="0" err="1" smtClean="0">
                <a:solidFill>
                  <a:prstClr val="black"/>
                </a:solidFill>
                <a:latin typeface="Times New Roman"/>
              </a:rPr>
              <a:t>Cái</a:t>
            </a:r>
            <a:r>
              <a:rPr lang="en-US" sz="2600" dirty="0" smtClean="0">
                <a:solidFill>
                  <a:prstClr val="black"/>
                </a:solidFill>
                <a:latin typeface="Times New Roman"/>
              </a:rPr>
              <a:t> “</a:t>
            </a:r>
            <a:r>
              <a:rPr lang="en-US" sz="2600" dirty="0" err="1" smtClean="0">
                <a:solidFill>
                  <a:prstClr val="black"/>
                </a:solidFill>
                <a:latin typeface="Times New Roman"/>
              </a:rPr>
              <a:t>tôi</a:t>
            </a:r>
            <a:r>
              <a:rPr lang="en-US" sz="2600" dirty="0" smtClean="0">
                <a:solidFill>
                  <a:prstClr val="black"/>
                </a:solidFill>
                <a:latin typeface="Times New Roman"/>
              </a:rPr>
              <a:t>” </a:t>
            </a:r>
            <a:r>
              <a:rPr lang="en-US" sz="2600" dirty="0" err="1" smtClean="0">
                <a:solidFill>
                  <a:prstClr val="black"/>
                </a:solidFill>
                <a:latin typeface="Times New Roman"/>
              </a:rPr>
              <a:t>Nguyễn</a:t>
            </a:r>
            <a:r>
              <a:rPr lang="en-US" sz="2600" dirty="0" smtClean="0">
                <a:solidFill>
                  <a:prstClr val="black"/>
                </a:solidFill>
                <a:latin typeface="Times New Roman"/>
              </a:rPr>
              <a:t> </a:t>
            </a:r>
            <a:r>
              <a:rPr lang="en-US" sz="2600" dirty="0" err="1" smtClean="0">
                <a:solidFill>
                  <a:prstClr val="black"/>
                </a:solidFill>
                <a:latin typeface="Times New Roman"/>
              </a:rPr>
              <a:t>Tuân</a:t>
            </a:r>
            <a:endParaRPr lang="vi-VN" sz="2600" dirty="0">
              <a:solidFill>
                <a:prstClr val="black"/>
              </a:solidFill>
              <a:latin typeface="Times New Roman"/>
            </a:endParaRPr>
          </a:p>
        </p:txBody>
      </p:sp>
      <p:sp>
        <p:nvSpPr>
          <p:cNvPr id="7" name="Rectangle 6"/>
          <p:cNvSpPr/>
          <p:nvPr/>
        </p:nvSpPr>
        <p:spPr>
          <a:xfrm>
            <a:off x="4035972" y="2544312"/>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1: </a:t>
            </a:r>
            <a:r>
              <a:rPr lang="en-US" sz="2600" dirty="0" err="1" smtClean="0">
                <a:solidFill>
                  <a:prstClr val="black"/>
                </a:solidFill>
                <a:latin typeface="Times New Roman"/>
              </a:rPr>
              <a:t>Khái</a:t>
            </a:r>
            <a:r>
              <a:rPr lang="en-US" sz="2600" dirty="0" smtClean="0">
                <a:solidFill>
                  <a:prstClr val="black"/>
                </a:solidFill>
                <a:latin typeface="Times New Roman"/>
              </a:rPr>
              <a:t> </a:t>
            </a:r>
            <a:r>
              <a:rPr lang="en-US" sz="2600" dirty="0" err="1" smtClean="0">
                <a:solidFill>
                  <a:prstClr val="black"/>
                </a:solidFill>
                <a:latin typeface="Times New Roman"/>
              </a:rPr>
              <a:t>quát</a:t>
            </a:r>
            <a:r>
              <a:rPr lang="en-US" sz="2600" dirty="0" smtClean="0">
                <a:solidFill>
                  <a:prstClr val="black"/>
                </a:solidFill>
                <a:latin typeface="Times New Roman"/>
              </a:rPr>
              <a:t> </a:t>
            </a:r>
            <a:r>
              <a:rPr lang="en-US" sz="2600" dirty="0" err="1" smtClean="0">
                <a:solidFill>
                  <a:prstClr val="black"/>
                </a:solidFill>
                <a:latin typeface="Times New Roman"/>
              </a:rPr>
              <a:t>chung</a:t>
            </a:r>
            <a:endParaRPr lang="vi-VN" sz="2600" dirty="0">
              <a:solidFill>
                <a:prstClr val="black"/>
              </a:solidFill>
              <a:latin typeface="Times New Roman"/>
            </a:endParaRPr>
          </a:p>
        </p:txBody>
      </p:sp>
      <p:sp>
        <p:nvSpPr>
          <p:cNvPr id="3" name="Rectangle 2"/>
          <p:cNvSpPr/>
          <p:nvPr/>
        </p:nvSpPr>
        <p:spPr>
          <a:xfrm>
            <a:off x="587482" y="2055732"/>
            <a:ext cx="1861535"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Thân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cxnSp>
        <p:nvCxnSpPr>
          <p:cNvPr id="11" name="Curved Connector 10"/>
          <p:cNvCxnSpPr>
            <a:stCxn id="12" idx="0"/>
            <a:endCxn id="7" idx="1"/>
          </p:cNvCxnSpPr>
          <p:nvPr/>
        </p:nvCxnSpPr>
        <p:spPr>
          <a:xfrm flipV="1">
            <a:off x="3304016" y="2790534"/>
            <a:ext cx="731956" cy="131970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2" idx="0"/>
            <a:endCxn id="4" idx="1"/>
          </p:cNvCxnSpPr>
          <p:nvPr/>
        </p:nvCxnSpPr>
        <p:spPr>
          <a:xfrm>
            <a:off x="3304016" y="4110243"/>
            <a:ext cx="747722" cy="79291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loud 11"/>
          <p:cNvSpPr/>
          <p:nvPr/>
        </p:nvSpPr>
        <p:spPr>
          <a:xfrm>
            <a:off x="295319" y="3301645"/>
            <a:ext cx="3011206"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THÂN BÀI</a:t>
            </a:r>
            <a:endParaRPr lang="en-US" sz="2700" b="1" dirty="0">
              <a:solidFill>
                <a:prstClr val="black"/>
              </a:solidFill>
              <a:latin typeface="Times New Roman" pitchFamily="18" charset="0"/>
              <a:cs typeface="Times New Roman" pitchFamily="18" charset="0"/>
            </a:endParaRPr>
          </a:p>
        </p:txBody>
      </p:sp>
      <p:sp>
        <p:nvSpPr>
          <p:cNvPr id="21" name="Rectangle 20"/>
          <p:cNvSpPr/>
          <p:nvPr/>
        </p:nvSpPr>
        <p:spPr>
          <a:xfrm>
            <a:off x="4035971" y="3367517"/>
            <a:ext cx="7299435" cy="892552"/>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2: </a:t>
            </a:r>
            <a:r>
              <a:rPr lang="en-US" sz="2600" dirty="0" err="1" smtClean="0">
                <a:solidFill>
                  <a:prstClr val="black"/>
                </a:solidFill>
                <a:latin typeface="Times New Roman"/>
              </a:rPr>
              <a:t>Cảm</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về</a:t>
            </a:r>
            <a:r>
              <a:rPr lang="en-US" sz="2600" dirty="0" smtClean="0">
                <a:solidFill>
                  <a:prstClr val="black"/>
                </a:solidFill>
                <a:latin typeface="Times New Roman"/>
              </a:rPr>
              <a:t> </a:t>
            </a:r>
            <a:r>
              <a:rPr lang="en-US" sz="2600" dirty="0" err="1" smtClean="0">
                <a:solidFill>
                  <a:prstClr val="black"/>
                </a:solidFill>
                <a:latin typeface="Times New Roman"/>
              </a:rPr>
              <a:t>vẻ</a:t>
            </a:r>
            <a:r>
              <a:rPr lang="en-US" sz="2600" dirty="0" smtClean="0">
                <a:solidFill>
                  <a:prstClr val="black"/>
                </a:solidFill>
                <a:latin typeface="Times New Roman"/>
              </a:rPr>
              <a:t> </a:t>
            </a:r>
            <a:r>
              <a:rPr lang="en-US" sz="2600" dirty="0" err="1" smtClean="0">
                <a:solidFill>
                  <a:prstClr val="black"/>
                </a:solidFill>
                <a:latin typeface="Times New Roman"/>
              </a:rPr>
              <a:t>đẹp</a:t>
            </a:r>
            <a:r>
              <a:rPr lang="en-US" sz="2600" dirty="0" smtClean="0">
                <a:solidFill>
                  <a:prstClr val="black"/>
                </a:solidFill>
                <a:latin typeface="Times New Roman"/>
              </a:rPr>
              <a:t> </a:t>
            </a:r>
            <a:r>
              <a:rPr lang="en-US" sz="2600" dirty="0" err="1" smtClean="0">
                <a:solidFill>
                  <a:prstClr val="black"/>
                </a:solidFill>
                <a:latin typeface="Times New Roman"/>
              </a:rPr>
              <a:t>trữ</a:t>
            </a:r>
            <a:r>
              <a:rPr lang="en-US" sz="2600" dirty="0" smtClean="0">
                <a:solidFill>
                  <a:prstClr val="black"/>
                </a:solidFill>
                <a:latin typeface="Times New Roman"/>
              </a:rPr>
              <a:t> </a:t>
            </a:r>
            <a:r>
              <a:rPr lang="en-US" sz="2600" dirty="0" err="1" smtClean="0">
                <a:solidFill>
                  <a:prstClr val="black"/>
                </a:solidFill>
                <a:latin typeface="Times New Roman"/>
              </a:rPr>
              <a:t>tình</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sông</a:t>
            </a:r>
            <a:r>
              <a:rPr lang="en-US" sz="2600" dirty="0" smtClean="0">
                <a:solidFill>
                  <a:prstClr val="black"/>
                </a:solidFill>
                <a:latin typeface="Times New Roman"/>
              </a:rPr>
              <a:t> </a:t>
            </a:r>
            <a:r>
              <a:rPr lang="en-US" sz="2600" dirty="0" err="1" smtClean="0">
                <a:solidFill>
                  <a:prstClr val="black"/>
                </a:solidFill>
                <a:latin typeface="Times New Roman"/>
              </a:rPr>
              <a:t>Đà</a:t>
            </a:r>
            <a:r>
              <a:rPr lang="en-US" sz="2600" dirty="0" smtClean="0">
                <a:solidFill>
                  <a:prstClr val="black"/>
                </a:solidFill>
                <a:latin typeface="Times New Roman"/>
              </a:rPr>
              <a:t>.</a:t>
            </a:r>
            <a:endParaRPr lang="vi-VN" sz="2600" dirty="0">
              <a:solidFill>
                <a:prstClr val="black"/>
              </a:solidFill>
              <a:latin typeface="Times New Roman"/>
            </a:endParaRPr>
          </a:p>
        </p:txBody>
      </p:sp>
      <p:cxnSp>
        <p:nvCxnSpPr>
          <p:cNvPr id="24" name="Curved Connector 23"/>
          <p:cNvCxnSpPr>
            <a:stCxn id="12" idx="0"/>
            <a:endCxn id="21" idx="1"/>
          </p:cNvCxnSpPr>
          <p:nvPr/>
        </p:nvCxnSpPr>
        <p:spPr>
          <a:xfrm flipV="1">
            <a:off x="3304016" y="3813793"/>
            <a:ext cx="731955" cy="29645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94954" y="5505381"/>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4: </a:t>
            </a:r>
            <a:r>
              <a:rPr lang="en-US" sz="2600" dirty="0" err="1" smtClean="0">
                <a:solidFill>
                  <a:prstClr val="black"/>
                </a:solidFill>
                <a:latin typeface="Times New Roman"/>
              </a:rPr>
              <a:t>Đánh</a:t>
            </a:r>
            <a:r>
              <a:rPr lang="en-US" sz="2600" dirty="0" smtClean="0">
                <a:solidFill>
                  <a:prstClr val="black"/>
                </a:solidFill>
                <a:latin typeface="Times New Roman"/>
              </a:rPr>
              <a:t>  </a:t>
            </a:r>
            <a:r>
              <a:rPr lang="en-US" sz="2600" dirty="0" err="1" smtClean="0">
                <a:solidFill>
                  <a:prstClr val="black"/>
                </a:solidFill>
                <a:latin typeface="Times New Roman"/>
              </a:rPr>
              <a:t>giá</a:t>
            </a:r>
            <a:r>
              <a:rPr lang="en-US" sz="2600" dirty="0" smtClean="0">
                <a:solidFill>
                  <a:prstClr val="black"/>
                </a:solidFill>
                <a:latin typeface="Times New Roman"/>
              </a:rPr>
              <a:t> </a:t>
            </a:r>
            <a:r>
              <a:rPr lang="en-US" sz="2600" dirty="0" err="1" smtClean="0">
                <a:solidFill>
                  <a:prstClr val="black"/>
                </a:solidFill>
                <a:latin typeface="Times New Roman"/>
              </a:rPr>
              <a:t>chung</a:t>
            </a:r>
            <a:endParaRPr lang="vi-VN" sz="2600" dirty="0">
              <a:solidFill>
                <a:prstClr val="black"/>
              </a:solidFill>
              <a:latin typeface="Times New Roman"/>
            </a:endParaRPr>
          </a:p>
        </p:txBody>
      </p:sp>
      <p:cxnSp>
        <p:nvCxnSpPr>
          <p:cNvPr id="8" name="Curved Connector 7"/>
          <p:cNvCxnSpPr>
            <a:stCxn id="12" idx="0"/>
            <a:endCxn id="13" idx="1"/>
          </p:cNvCxnSpPr>
          <p:nvPr/>
        </p:nvCxnSpPr>
        <p:spPr>
          <a:xfrm>
            <a:off x="3304016" y="4110243"/>
            <a:ext cx="790938" cy="164136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108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4051738" y="4824231"/>
            <a:ext cx="7299435" cy="892552"/>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Vẻ</a:t>
            </a:r>
            <a:r>
              <a:rPr lang="en-US" sz="2600" dirty="0" smtClean="0">
                <a:solidFill>
                  <a:prstClr val="black"/>
                </a:solidFill>
                <a:latin typeface="Times New Roman"/>
              </a:rPr>
              <a:t> </a:t>
            </a:r>
            <a:r>
              <a:rPr lang="en-US" sz="2600" dirty="0" err="1" smtClean="0">
                <a:solidFill>
                  <a:prstClr val="black"/>
                </a:solidFill>
                <a:latin typeface="Times New Roman"/>
              </a:rPr>
              <a:t>đẹp</a:t>
            </a:r>
            <a:r>
              <a:rPr lang="en-US" sz="2600" dirty="0" smtClean="0">
                <a:solidFill>
                  <a:prstClr val="black"/>
                </a:solidFill>
                <a:latin typeface="Times New Roman"/>
              </a:rPr>
              <a:t> </a:t>
            </a:r>
            <a:r>
              <a:rPr lang="en-US" sz="2600" dirty="0" err="1" smtClean="0">
                <a:solidFill>
                  <a:prstClr val="black"/>
                </a:solidFill>
                <a:latin typeface="Times New Roman"/>
              </a:rPr>
              <a:t>trữ</a:t>
            </a:r>
            <a:r>
              <a:rPr lang="en-US" sz="2600" dirty="0" smtClean="0">
                <a:solidFill>
                  <a:prstClr val="black"/>
                </a:solidFill>
                <a:latin typeface="Times New Roman"/>
              </a:rPr>
              <a:t> </a:t>
            </a:r>
            <a:r>
              <a:rPr lang="en-US" sz="2600" dirty="0" err="1" smtClean="0">
                <a:solidFill>
                  <a:prstClr val="black"/>
                </a:solidFill>
                <a:latin typeface="Times New Roman"/>
              </a:rPr>
              <a:t>tình</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sông</a:t>
            </a:r>
            <a:r>
              <a:rPr lang="en-US" sz="2600" dirty="0" smtClean="0">
                <a:solidFill>
                  <a:prstClr val="black"/>
                </a:solidFill>
                <a:latin typeface="Times New Roman"/>
              </a:rPr>
              <a:t> </a:t>
            </a:r>
            <a:r>
              <a:rPr lang="en-US" sz="2600" dirty="0" err="1" smtClean="0">
                <a:solidFill>
                  <a:prstClr val="black"/>
                </a:solidFill>
                <a:latin typeface="Times New Roman"/>
              </a:rPr>
              <a:t>Đà</a:t>
            </a:r>
            <a:r>
              <a:rPr lang="en-US" sz="2600" dirty="0" smtClean="0">
                <a:solidFill>
                  <a:prstClr val="black"/>
                </a:solidFill>
                <a:latin typeface="Times New Roman"/>
              </a:rPr>
              <a:t>, </a:t>
            </a:r>
            <a:r>
              <a:rPr lang="en-US" sz="2600" dirty="0" err="1" smtClean="0">
                <a:solidFill>
                  <a:prstClr val="black"/>
                </a:solidFill>
                <a:latin typeface="Times New Roman"/>
              </a:rPr>
              <a:t>đặc</a:t>
            </a:r>
            <a:r>
              <a:rPr lang="en-US" sz="2600" dirty="0">
                <a:solidFill>
                  <a:prstClr val="black"/>
                </a:solidFill>
                <a:latin typeface="Times New Roman"/>
              </a:rPr>
              <a:t> </a:t>
            </a:r>
            <a:r>
              <a:rPr lang="en-US" sz="2600" dirty="0" err="1" smtClean="0">
                <a:solidFill>
                  <a:prstClr val="black"/>
                </a:solidFill>
                <a:latin typeface="Times New Roman"/>
              </a:rPr>
              <a:t>sắc</a:t>
            </a:r>
            <a:r>
              <a:rPr lang="en-US" sz="2600" dirty="0" smtClean="0">
                <a:solidFill>
                  <a:prstClr val="black"/>
                </a:solidFill>
                <a:latin typeface="Times New Roman"/>
              </a:rPr>
              <a:t> </a:t>
            </a:r>
            <a:r>
              <a:rPr lang="en-US" sz="2600" dirty="0" err="1" smtClean="0">
                <a:solidFill>
                  <a:prstClr val="black"/>
                </a:solidFill>
                <a:latin typeface="Times New Roman"/>
              </a:rPr>
              <a:t>trong</a:t>
            </a:r>
            <a:r>
              <a:rPr lang="en-US" sz="2600" dirty="0" smtClean="0">
                <a:solidFill>
                  <a:prstClr val="black"/>
                </a:solidFill>
                <a:latin typeface="Times New Roman"/>
              </a:rPr>
              <a:t> </a:t>
            </a:r>
            <a:r>
              <a:rPr lang="en-US" sz="2600" dirty="0" err="1" smtClean="0">
                <a:solidFill>
                  <a:prstClr val="black"/>
                </a:solidFill>
                <a:latin typeface="Times New Roman"/>
              </a:rPr>
              <a:t>nghệ</a:t>
            </a:r>
            <a:r>
              <a:rPr lang="en-US" sz="2600" dirty="0" smtClean="0">
                <a:solidFill>
                  <a:prstClr val="black"/>
                </a:solidFill>
                <a:latin typeface="Times New Roman"/>
              </a:rPr>
              <a:t> </a:t>
            </a:r>
            <a:r>
              <a:rPr lang="en-US" sz="2600" dirty="0" err="1" smtClean="0">
                <a:solidFill>
                  <a:prstClr val="black"/>
                </a:solidFill>
                <a:latin typeface="Times New Roman"/>
              </a:rPr>
              <a:t>thuật</a:t>
            </a:r>
            <a:r>
              <a:rPr lang="en-US" sz="2600" dirty="0" smtClean="0">
                <a:solidFill>
                  <a:prstClr val="black"/>
                </a:solidFill>
                <a:latin typeface="Times New Roman"/>
              </a:rPr>
              <a:t> </a:t>
            </a:r>
            <a:r>
              <a:rPr lang="en-US" sz="2600" dirty="0" err="1" smtClean="0">
                <a:solidFill>
                  <a:prstClr val="black"/>
                </a:solidFill>
                <a:latin typeface="Times New Roman"/>
              </a:rPr>
              <a:t>miêu</a:t>
            </a:r>
            <a:r>
              <a:rPr lang="en-US" sz="2600" dirty="0" smtClean="0">
                <a:solidFill>
                  <a:prstClr val="black"/>
                </a:solidFill>
                <a:latin typeface="Times New Roman"/>
              </a:rPr>
              <a:t> </a:t>
            </a:r>
            <a:r>
              <a:rPr lang="en-US" sz="2600" dirty="0" err="1" smtClean="0">
                <a:solidFill>
                  <a:prstClr val="black"/>
                </a:solidFill>
                <a:latin typeface="Times New Roman"/>
              </a:rPr>
              <a:t>tả</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nhà</a:t>
            </a:r>
            <a:r>
              <a:rPr lang="en-US" sz="2600" dirty="0" smtClean="0">
                <a:solidFill>
                  <a:prstClr val="black"/>
                </a:solidFill>
                <a:latin typeface="Times New Roman"/>
              </a:rPr>
              <a:t> </a:t>
            </a:r>
            <a:r>
              <a:rPr lang="en-US" sz="2600" dirty="0" err="1" smtClean="0">
                <a:solidFill>
                  <a:prstClr val="black"/>
                </a:solidFill>
                <a:latin typeface="Times New Roman"/>
              </a:rPr>
              <a:t>văn</a:t>
            </a:r>
            <a:r>
              <a:rPr lang="en-US" sz="2600" dirty="0" smtClean="0">
                <a:solidFill>
                  <a:prstClr val="black"/>
                </a:solidFill>
                <a:latin typeface="Times New Roman"/>
              </a:rPr>
              <a:t> </a:t>
            </a:r>
            <a:r>
              <a:rPr lang="en-US" sz="2600" dirty="0" err="1" smtClean="0">
                <a:solidFill>
                  <a:prstClr val="black"/>
                </a:solidFill>
                <a:latin typeface="Times New Roman"/>
              </a:rPr>
              <a:t>Nguyễn</a:t>
            </a:r>
            <a:r>
              <a:rPr lang="en-US" sz="2600" dirty="0" smtClean="0">
                <a:solidFill>
                  <a:prstClr val="black"/>
                </a:solidFill>
                <a:latin typeface="Times New Roman"/>
              </a:rPr>
              <a:t> </a:t>
            </a:r>
            <a:r>
              <a:rPr lang="en-US" sz="2600" dirty="0" err="1" smtClean="0">
                <a:solidFill>
                  <a:prstClr val="black"/>
                </a:solidFill>
                <a:latin typeface="Times New Roman"/>
              </a:rPr>
              <a:t>Tuân</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7" name="Rectangle 6"/>
          <p:cNvSpPr/>
          <p:nvPr/>
        </p:nvSpPr>
        <p:spPr>
          <a:xfrm>
            <a:off x="4035972" y="2806281"/>
            <a:ext cx="7299435" cy="492443"/>
          </a:xfrm>
          <a:prstGeom prst="rect">
            <a:avLst/>
          </a:prstGeom>
          <a:ln>
            <a:solidFill>
              <a:schemeClr val="accent5">
                <a:lumMod val="50000"/>
              </a:schemeClr>
            </a:solidFill>
          </a:ln>
        </p:spPr>
        <p:txBody>
          <a:bodyPr wrap="square">
            <a:spAutoFit/>
          </a:bodyPr>
          <a:lstStyle/>
          <a:p>
            <a:pPr algn="just"/>
            <a:r>
              <a:rPr lang="en-US" sz="2600" dirty="0" err="1">
                <a:solidFill>
                  <a:prstClr val="black"/>
                </a:solidFill>
                <a:latin typeface="Times New Roman"/>
              </a:rPr>
              <a:t>H</a:t>
            </a:r>
            <a:r>
              <a:rPr lang="en-US" sz="2600" dirty="0" err="1" smtClean="0">
                <a:solidFill>
                  <a:prstClr val="black"/>
                </a:solidFill>
                <a:latin typeface="Times New Roman"/>
              </a:rPr>
              <a:t>oàn</a:t>
            </a:r>
            <a:r>
              <a:rPr lang="en-US" sz="2600" dirty="0" smtClean="0">
                <a:solidFill>
                  <a:prstClr val="black"/>
                </a:solidFill>
                <a:latin typeface="Times New Roman"/>
              </a:rPr>
              <a:t> </a:t>
            </a:r>
            <a:r>
              <a:rPr lang="en-US" sz="2600" dirty="0" err="1" smtClean="0">
                <a:solidFill>
                  <a:prstClr val="black"/>
                </a:solidFill>
                <a:latin typeface="Times New Roman"/>
              </a:rPr>
              <a:t>cảnh</a:t>
            </a:r>
            <a:r>
              <a:rPr lang="en-US" sz="2600" dirty="0" smtClean="0">
                <a:solidFill>
                  <a:prstClr val="black"/>
                </a:solidFill>
                <a:latin typeface="Times New Roman"/>
              </a:rPr>
              <a:t> </a:t>
            </a:r>
            <a:r>
              <a:rPr lang="en-US" sz="2600" dirty="0" err="1" smtClean="0">
                <a:solidFill>
                  <a:prstClr val="black"/>
                </a:solidFill>
                <a:latin typeface="Times New Roman"/>
              </a:rPr>
              <a:t>sáng</a:t>
            </a:r>
            <a:r>
              <a:rPr lang="en-US" sz="2600" dirty="0" smtClean="0">
                <a:solidFill>
                  <a:prstClr val="black"/>
                </a:solidFill>
                <a:latin typeface="Times New Roman"/>
              </a:rPr>
              <a:t> </a:t>
            </a:r>
            <a:r>
              <a:rPr lang="en-US" sz="2600" dirty="0" err="1" smtClean="0">
                <a:solidFill>
                  <a:prstClr val="black"/>
                </a:solidFill>
                <a:latin typeface="Times New Roman"/>
              </a:rPr>
              <a:t>tác</a:t>
            </a:r>
            <a:r>
              <a:rPr lang="en-US" sz="2600" dirty="0">
                <a:solidFill>
                  <a:prstClr val="black"/>
                </a:solidFill>
                <a:latin typeface="Times New Roman"/>
              </a:rPr>
              <a:t>,</a:t>
            </a:r>
            <a:r>
              <a:rPr lang="en-US" sz="2600" dirty="0" smtClean="0">
                <a:solidFill>
                  <a:prstClr val="black"/>
                </a:solidFill>
                <a:latin typeface="Times New Roman"/>
              </a:rPr>
              <a:t> </a:t>
            </a:r>
            <a:r>
              <a:rPr lang="en-US" sz="2600" dirty="0" err="1" smtClean="0">
                <a:solidFill>
                  <a:prstClr val="black"/>
                </a:solidFill>
                <a:latin typeface="Times New Roman"/>
              </a:rPr>
              <a:t>xuất</a:t>
            </a:r>
            <a:r>
              <a:rPr lang="en-US" sz="2600" dirty="0" smtClean="0">
                <a:solidFill>
                  <a:prstClr val="black"/>
                </a:solidFill>
                <a:latin typeface="Times New Roman"/>
              </a:rPr>
              <a:t> </a:t>
            </a:r>
            <a:r>
              <a:rPr lang="en-US" sz="2600" dirty="0" err="1" smtClean="0">
                <a:solidFill>
                  <a:prstClr val="black"/>
                </a:solidFill>
                <a:latin typeface="Times New Roman"/>
              </a:rPr>
              <a:t>xứ</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3" name="Rectangle 2"/>
          <p:cNvSpPr/>
          <p:nvPr/>
        </p:nvSpPr>
        <p:spPr>
          <a:xfrm>
            <a:off x="587482" y="2055732"/>
            <a:ext cx="1861535"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Thân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sp>
        <p:nvSpPr>
          <p:cNvPr id="8" name="Rounded Rectangle 7"/>
          <p:cNvSpPr/>
          <p:nvPr/>
        </p:nvSpPr>
        <p:spPr>
          <a:xfrm>
            <a:off x="283768" y="3626073"/>
            <a:ext cx="3042751"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1</a:t>
            </a:r>
          </a:p>
          <a:p>
            <a:pPr algn="ctr"/>
            <a:r>
              <a:rPr lang="en-US" sz="2800" b="1" i="1" dirty="0" err="1" smtClean="0">
                <a:solidFill>
                  <a:prstClr val="black"/>
                </a:solidFill>
                <a:latin typeface="Times New Roman" pitchFamily="18" charset="0"/>
                <a:cs typeface="Times New Roman" pitchFamily="18" charset="0"/>
              </a:rPr>
              <a:t>Khái</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quát</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chung</a:t>
            </a:r>
            <a:endParaRPr lang="en-US" sz="2800" b="1" i="1" dirty="0">
              <a:solidFill>
                <a:prstClr val="black"/>
              </a:solidFill>
              <a:latin typeface="Times New Roman" pitchFamily="18" charset="0"/>
              <a:cs typeface="Times New Roman" pitchFamily="18" charset="0"/>
            </a:endParaRPr>
          </a:p>
        </p:txBody>
      </p:sp>
      <p:cxnSp>
        <p:nvCxnSpPr>
          <p:cNvPr id="11" name="Curved Connector 10"/>
          <p:cNvCxnSpPr>
            <a:stCxn id="8" idx="3"/>
            <a:endCxn id="7" idx="1"/>
          </p:cNvCxnSpPr>
          <p:nvPr/>
        </p:nvCxnSpPr>
        <p:spPr>
          <a:xfrm flipV="1">
            <a:off x="3326519" y="3052503"/>
            <a:ext cx="709453" cy="9913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8" idx="3"/>
            <a:endCxn id="4" idx="1"/>
          </p:cNvCxnSpPr>
          <p:nvPr/>
        </p:nvCxnSpPr>
        <p:spPr>
          <a:xfrm>
            <a:off x="3326519" y="4043859"/>
            <a:ext cx="725219" cy="122664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3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trữ</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tình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của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
        <p:nvSpPr>
          <p:cNvPr id="3" name="Rectangle 2"/>
          <p:cNvSpPr/>
          <p:nvPr/>
        </p:nvSpPr>
        <p:spPr>
          <a:xfrm>
            <a:off x="506034" y="1314659"/>
            <a:ext cx="11053620" cy="3795911"/>
          </a:xfrm>
          <a:prstGeom prst="rect">
            <a:avLst/>
          </a:prstGeom>
        </p:spPr>
        <p:txBody>
          <a:bodyPr wrap="square">
            <a:spAutoFit/>
          </a:bodyPr>
          <a:lstStyle/>
          <a:p>
            <a:pPr marL="457200" indent="-457200" algn="just" fontAlgn="base" hangingPunct="0">
              <a:lnSpc>
                <a:spcPct val="150000"/>
              </a:lnSpc>
              <a:spcAft>
                <a:spcPts val="800"/>
              </a:spcAft>
              <a:buFont typeface="Wingdings" pitchFamily="2" charset="2"/>
              <a:buChar char="v"/>
            </a:pPr>
            <a:r>
              <a:rPr lang="en-US" sz="2600" b="1" i="1" dirty="0" err="1">
                <a:solidFill>
                  <a:prstClr val="black"/>
                </a:solidFill>
                <a:latin typeface="Times New Roman"/>
                <a:ea typeface="Calibri"/>
                <a:cs typeface="Times New Roman"/>
              </a:rPr>
              <a:t>Tác</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giả</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đã</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phát</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huy</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cao</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độ</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trí</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tưởng</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tượng</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phong</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phú</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cùng</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với</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những</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liên</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tưởng</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bất</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ngờ</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mà</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thú</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vị</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để</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tái</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hiện</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hình</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ảnh</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Sông</a:t>
            </a:r>
            <a:r>
              <a:rPr lang="en-US" sz="2600" b="1" i="1" dirty="0">
                <a:solidFill>
                  <a:prstClr val="black"/>
                </a:solidFill>
                <a:latin typeface="Times New Roman"/>
                <a:ea typeface="Calibri"/>
                <a:cs typeface="Times New Roman"/>
              </a:rPr>
              <a:t> </a:t>
            </a:r>
            <a:r>
              <a:rPr lang="en-US" sz="2600" b="1" i="1" dirty="0" err="1" smtClean="0">
                <a:solidFill>
                  <a:prstClr val="black"/>
                </a:solidFill>
                <a:latin typeface="Times New Roman"/>
                <a:ea typeface="Calibri"/>
                <a:cs typeface="Times New Roman"/>
              </a:rPr>
              <a:t>Đà</a:t>
            </a:r>
            <a:r>
              <a:rPr lang="en-US" sz="2600" b="1" i="1" dirty="0" smtClean="0">
                <a:solidFill>
                  <a:prstClr val="black"/>
                </a:solidFill>
                <a:latin typeface="Times New Roman"/>
                <a:ea typeface="Calibri"/>
                <a:cs typeface="Times New Roman"/>
              </a:rPr>
              <a:t>:</a:t>
            </a:r>
            <a:endParaRPr lang="en-US" sz="2600" b="1" i="1" dirty="0" smtClean="0">
              <a:solidFill>
                <a:prstClr val="black"/>
              </a:solidFill>
              <a:ea typeface="Calibri"/>
              <a:cs typeface="Times New Roman"/>
            </a:endParaRPr>
          </a:p>
          <a:p>
            <a:pPr marL="457200" indent="-457200" algn="just" fontAlgn="base" hangingPunct="0">
              <a:lnSpc>
                <a:spcPct val="150000"/>
              </a:lnSpc>
              <a:spcAft>
                <a:spcPts val="800"/>
              </a:spcAft>
              <a:buFontTx/>
              <a:buChar char="-"/>
            </a:pPr>
            <a:r>
              <a:rPr lang="en-US" sz="2600" dirty="0" err="1" smtClean="0">
                <a:solidFill>
                  <a:prstClr val="black"/>
                </a:solidFill>
                <a:latin typeface="Times New Roman"/>
                <a:ea typeface="SimSun"/>
              </a:rPr>
              <a:t>Từ</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trên</a:t>
            </a:r>
            <a:r>
              <a:rPr lang="en-US" sz="2600" dirty="0">
                <a:solidFill>
                  <a:prstClr val="black"/>
                </a:solidFill>
                <a:latin typeface="Times New Roman"/>
                <a:ea typeface="SimSun"/>
              </a:rPr>
              <a:t> </a:t>
            </a:r>
            <a:r>
              <a:rPr lang="en-US" sz="2600" dirty="0" err="1">
                <a:solidFill>
                  <a:prstClr val="black"/>
                </a:solidFill>
                <a:latin typeface="Times New Roman"/>
                <a:ea typeface="SimSun"/>
              </a:rPr>
              <a:t>cao</a:t>
            </a:r>
            <a:r>
              <a:rPr lang="en-US" sz="2600" dirty="0">
                <a:solidFill>
                  <a:prstClr val="black"/>
                </a:solidFill>
                <a:latin typeface="Times New Roman"/>
                <a:ea typeface="SimSun"/>
              </a:rPr>
              <a:t> </a:t>
            </a:r>
            <a:r>
              <a:rPr lang="en-US" sz="2600" dirty="0" err="1">
                <a:solidFill>
                  <a:prstClr val="black"/>
                </a:solidFill>
                <a:latin typeface="Times New Roman"/>
                <a:ea typeface="SimSun"/>
              </a:rPr>
              <a:t>nhìn</a:t>
            </a:r>
            <a:r>
              <a:rPr lang="en-US" sz="2600" dirty="0">
                <a:solidFill>
                  <a:prstClr val="black"/>
                </a:solidFill>
                <a:latin typeface="Times New Roman"/>
                <a:ea typeface="SimSun"/>
              </a:rPr>
              <a:t> </a:t>
            </a:r>
            <a:r>
              <a:rPr lang="en-US" sz="2600" dirty="0" err="1">
                <a:solidFill>
                  <a:prstClr val="black"/>
                </a:solidFill>
                <a:latin typeface="Times New Roman"/>
                <a:ea typeface="SimSun"/>
              </a:rPr>
              <a:t>xuống</a:t>
            </a:r>
            <a:r>
              <a:rPr lang="en-US" sz="2600" dirty="0">
                <a:solidFill>
                  <a:prstClr val="black"/>
                </a:solidFill>
                <a:latin typeface="Times New Roman"/>
                <a:ea typeface="SimSun"/>
              </a:rPr>
              <a:t>, </a:t>
            </a:r>
            <a:r>
              <a:rPr lang="en-US" sz="2600" dirty="0" err="1">
                <a:solidFill>
                  <a:prstClr val="black"/>
                </a:solidFill>
                <a:latin typeface="Times New Roman"/>
                <a:ea typeface="SimSun"/>
              </a:rPr>
              <a:t>dòng</a:t>
            </a:r>
            <a:r>
              <a:rPr lang="en-US" sz="2600" dirty="0">
                <a:solidFill>
                  <a:prstClr val="black"/>
                </a:solidFill>
                <a:latin typeface="Times New Roman"/>
                <a:ea typeface="SimSun"/>
              </a:rPr>
              <a:t> </a:t>
            </a:r>
            <a:r>
              <a:rPr lang="en-US" sz="2600" dirty="0" err="1">
                <a:solidFill>
                  <a:prstClr val="black"/>
                </a:solidFill>
                <a:latin typeface="Times New Roman"/>
                <a:ea typeface="SimSun"/>
              </a:rPr>
              <a:t>chảy</a:t>
            </a:r>
            <a:r>
              <a:rPr lang="en-US" sz="2600" dirty="0">
                <a:solidFill>
                  <a:prstClr val="black"/>
                </a:solidFill>
                <a:latin typeface="Times New Roman"/>
                <a:ea typeface="SimSun"/>
              </a:rPr>
              <a:t> </a:t>
            </a:r>
            <a:r>
              <a:rPr lang="en-US" sz="2600" dirty="0" err="1">
                <a:solidFill>
                  <a:prstClr val="black"/>
                </a:solidFill>
                <a:latin typeface="Times New Roman"/>
                <a:ea typeface="SimSun"/>
              </a:rPr>
              <a:t>uốn</a:t>
            </a:r>
            <a:r>
              <a:rPr lang="en-US" sz="2600" dirty="0">
                <a:solidFill>
                  <a:prstClr val="black"/>
                </a:solidFill>
                <a:latin typeface="Times New Roman"/>
                <a:ea typeface="SimSun"/>
              </a:rPr>
              <a:t> </a:t>
            </a:r>
            <a:r>
              <a:rPr lang="en-US" sz="2600" dirty="0" err="1">
                <a:solidFill>
                  <a:prstClr val="black"/>
                </a:solidFill>
                <a:latin typeface="Times New Roman"/>
                <a:ea typeface="SimSun"/>
              </a:rPr>
              <a:t>lượn</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con </a:t>
            </a:r>
            <a:r>
              <a:rPr lang="en-US" sz="2600" dirty="0" err="1">
                <a:solidFill>
                  <a:prstClr val="black"/>
                </a:solidFill>
                <a:latin typeface="Times New Roman"/>
                <a:ea typeface="SimSun"/>
              </a:rPr>
              <a:t>sông</a:t>
            </a:r>
            <a:r>
              <a:rPr lang="en-US" sz="2600" dirty="0">
                <a:solidFill>
                  <a:prstClr val="black"/>
                </a:solidFill>
                <a:latin typeface="Times New Roman"/>
                <a:ea typeface="SimSun"/>
              </a:rPr>
              <a:t> </a:t>
            </a:r>
            <a:r>
              <a:rPr lang="en-US" sz="2600" dirty="0" err="1">
                <a:solidFill>
                  <a:prstClr val="black"/>
                </a:solidFill>
                <a:latin typeface="Times New Roman"/>
                <a:ea typeface="SimSun"/>
              </a:rPr>
              <a:t>như</a:t>
            </a:r>
            <a:r>
              <a:rPr lang="en-US" sz="2600" dirty="0">
                <a:solidFill>
                  <a:prstClr val="black"/>
                </a:solidFill>
                <a:latin typeface="Times New Roman"/>
                <a:ea typeface="SimSun"/>
              </a:rPr>
              <a:t> </a:t>
            </a:r>
            <a:r>
              <a:rPr lang="en-US" sz="2600" dirty="0" err="1">
                <a:solidFill>
                  <a:prstClr val="black"/>
                </a:solidFill>
                <a:latin typeface="Times New Roman"/>
                <a:ea typeface="SimSun"/>
              </a:rPr>
              <a:t>mái</a:t>
            </a:r>
            <a:r>
              <a:rPr lang="en-US" sz="2600" dirty="0">
                <a:solidFill>
                  <a:prstClr val="black"/>
                </a:solidFill>
                <a:latin typeface="Times New Roman"/>
                <a:ea typeface="SimSun"/>
              </a:rPr>
              <a:t> </a:t>
            </a:r>
            <a:r>
              <a:rPr lang="en-US" sz="2600" dirty="0" err="1">
                <a:solidFill>
                  <a:prstClr val="black"/>
                </a:solidFill>
                <a:latin typeface="Times New Roman"/>
                <a:ea typeface="SimSun"/>
              </a:rPr>
              <a:t>tóc</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người</a:t>
            </a:r>
            <a:r>
              <a:rPr lang="en-US" sz="2600" dirty="0">
                <a:solidFill>
                  <a:prstClr val="black"/>
                </a:solidFill>
                <a:latin typeface="Times New Roman"/>
                <a:ea typeface="SimSun"/>
              </a:rPr>
              <a:t> </a:t>
            </a:r>
            <a:r>
              <a:rPr lang="en-US" sz="2600" dirty="0" err="1">
                <a:solidFill>
                  <a:prstClr val="black"/>
                </a:solidFill>
                <a:latin typeface="Times New Roman"/>
                <a:ea typeface="SimSun"/>
              </a:rPr>
              <a:t>thiếu</a:t>
            </a:r>
            <a:r>
              <a:rPr lang="en-US" sz="2600" dirty="0">
                <a:solidFill>
                  <a:prstClr val="black"/>
                </a:solidFill>
                <a:latin typeface="Times New Roman"/>
                <a:ea typeface="SimSun"/>
              </a:rPr>
              <a:t> </a:t>
            </a:r>
            <a:r>
              <a:rPr lang="en-US" sz="2600" dirty="0" err="1">
                <a:solidFill>
                  <a:prstClr val="black"/>
                </a:solidFill>
                <a:latin typeface="Times New Roman"/>
                <a:ea typeface="SimSun"/>
              </a:rPr>
              <a:t>nữ</a:t>
            </a:r>
            <a:r>
              <a:rPr lang="en-US" sz="2600" dirty="0">
                <a:solidFill>
                  <a:prstClr val="black"/>
                </a:solidFill>
                <a:latin typeface="Times New Roman"/>
                <a:ea typeface="SimSun"/>
              </a:rPr>
              <a:t> “</a:t>
            </a:r>
            <a:r>
              <a:rPr lang="en-US" sz="2600" i="1" dirty="0">
                <a:solidFill>
                  <a:prstClr val="black"/>
                </a:solidFill>
                <a:latin typeface="Times New Roman"/>
                <a:ea typeface="SimSun"/>
              </a:rPr>
              <a:t>con </a:t>
            </a:r>
            <a:r>
              <a:rPr lang="en-US" sz="2600" i="1" dirty="0" err="1">
                <a:solidFill>
                  <a:prstClr val="black"/>
                </a:solidFill>
                <a:latin typeface="Times New Roman"/>
                <a:ea typeface="SimSun"/>
              </a:rPr>
              <a:t>sông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Đà</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tuôn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dài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tuôn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dài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như</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một</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áng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tóc</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trữ</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tình</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đầu</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tóc</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chân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tóc</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ẩn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hiện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trong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mây</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trời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Tây</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Bắc</a:t>
            </a:r>
            <a:r>
              <a:rPr lang="en-US" sz="2600" i="1" dirty="0">
                <a:solidFill>
                  <a:prstClr val="black"/>
                </a:solidFill>
                <a:latin typeface="Times New Roman"/>
                <a:ea typeface="SimSun"/>
              </a:rPr>
              <a:t> bung </a:t>
            </a:r>
            <a:r>
              <a:rPr lang="en-US" sz="2600" i="1" dirty="0" err="1">
                <a:solidFill>
                  <a:prstClr val="black"/>
                </a:solidFill>
                <a:latin typeface="Times New Roman"/>
                <a:ea typeface="SimSun"/>
              </a:rPr>
              <a:t>nở</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hoa</a:t>
            </a:r>
            <a:r>
              <a:rPr lang="en-US" sz="2600" i="1" dirty="0">
                <a:solidFill>
                  <a:prstClr val="black"/>
                </a:solidFill>
                <a:latin typeface="Times New Roman"/>
                <a:ea typeface="SimSun"/>
              </a:rPr>
              <a:t> ban </a:t>
            </a:r>
            <a:r>
              <a:rPr lang="en-US" sz="2600" i="1" dirty="0" err="1">
                <a:solidFill>
                  <a:prstClr val="black"/>
                </a:solidFill>
                <a:latin typeface="Times New Roman"/>
                <a:ea typeface="SimSun"/>
              </a:rPr>
              <a:t>hoa</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gạo</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tháng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hai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và</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cuồn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cuộn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mù</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khói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núi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Mèo</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đốt</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nương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xuân</a:t>
            </a:r>
            <a:r>
              <a:rPr lang="en-US" sz="2600" dirty="0" smtClean="0">
                <a:solidFill>
                  <a:prstClr val="black"/>
                </a:solidFill>
                <a:latin typeface="Times New Roman"/>
                <a:ea typeface="SimSun"/>
              </a:rPr>
              <a:t>”.</a:t>
            </a:r>
            <a:endParaRPr lang="en-US" sz="2600" dirty="0">
              <a:solidFill>
                <a:prstClr val="black"/>
              </a:solidFill>
              <a:latin typeface="Times New Roman"/>
              <a:ea typeface="SimSun"/>
            </a:endParaRPr>
          </a:p>
        </p:txBody>
      </p:sp>
    </p:spTree>
    <p:extLst>
      <p:ext uri="{BB962C8B-B14F-4D97-AF65-F5344CB8AC3E}">
        <p14:creationId xmlns:p14="http://schemas.microsoft.com/office/powerpoint/2010/main" val="19936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034" y="1314659"/>
            <a:ext cx="11053620" cy="4396075"/>
          </a:xfrm>
          <a:prstGeom prst="rect">
            <a:avLst/>
          </a:prstGeom>
        </p:spPr>
        <p:txBody>
          <a:bodyPr wrap="square">
            <a:spAutoFit/>
          </a:bodyPr>
          <a:lstStyle/>
          <a:p>
            <a:pPr marL="457200" indent="-457200" algn="just" fontAlgn="base" hangingPunct="0">
              <a:lnSpc>
                <a:spcPct val="150000"/>
              </a:lnSpc>
              <a:spcAft>
                <a:spcPts val="800"/>
              </a:spcAft>
              <a:buFont typeface="Wingdings" pitchFamily="2" charset="2"/>
              <a:buChar char="§"/>
            </a:pPr>
            <a:r>
              <a:rPr lang="en-US" sz="2600" dirty="0" err="1" smtClean="0">
                <a:solidFill>
                  <a:prstClr val="black"/>
                </a:solidFill>
                <a:latin typeface="Times New Roman"/>
                <a:ea typeface="SimSun"/>
              </a:rPr>
              <a:t>Vừa</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mới</a:t>
            </a:r>
            <a:r>
              <a:rPr lang="en-US" sz="2600" dirty="0">
                <a:solidFill>
                  <a:prstClr val="black"/>
                </a:solidFill>
                <a:latin typeface="Times New Roman"/>
                <a:ea typeface="SimSun"/>
              </a:rPr>
              <a:t> </a:t>
            </a:r>
            <a:r>
              <a:rPr lang="en-US" sz="2600" dirty="0" err="1">
                <a:solidFill>
                  <a:prstClr val="black"/>
                </a:solidFill>
                <a:latin typeface="Times New Roman"/>
                <a:ea typeface="SimSun"/>
              </a:rPr>
              <a:t>đây</a:t>
            </a:r>
            <a:r>
              <a:rPr lang="en-US" sz="2600" dirty="0">
                <a:solidFill>
                  <a:prstClr val="black"/>
                </a:solidFill>
                <a:latin typeface="Times New Roman"/>
                <a:ea typeface="SimSun"/>
              </a:rPr>
              <a:t> </a:t>
            </a:r>
            <a:r>
              <a:rPr lang="en-US" sz="2600" dirty="0" err="1">
                <a:solidFill>
                  <a:prstClr val="black"/>
                </a:solidFill>
                <a:latin typeface="Times New Roman"/>
                <a:ea typeface="SimSun"/>
              </a:rPr>
              <a:t>thôi</a:t>
            </a:r>
            <a:r>
              <a:rPr lang="en-US" sz="2600" dirty="0">
                <a:solidFill>
                  <a:prstClr val="black"/>
                </a:solidFill>
                <a:latin typeface="Times New Roman"/>
                <a:ea typeface="SimSun"/>
              </a:rPr>
              <a:t> </a:t>
            </a:r>
            <a:r>
              <a:rPr lang="en-US" sz="2600" dirty="0" err="1">
                <a:solidFill>
                  <a:prstClr val="black"/>
                </a:solidFill>
                <a:latin typeface="Times New Roman"/>
                <a:ea typeface="SimSun"/>
              </a:rPr>
              <a:t>sông</a:t>
            </a:r>
            <a:r>
              <a:rPr lang="en-US" sz="2600" dirty="0">
                <a:solidFill>
                  <a:prstClr val="black"/>
                </a:solidFill>
                <a:latin typeface="Times New Roman"/>
                <a:ea typeface="SimSun"/>
              </a:rPr>
              <a:t> </a:t>
            </a:r>
            <a:r>
              <a:rPr lang="en-US" sz="2600" dirty="0" err="1">
                <a:solidFill>
                  <a:prstClr val="black"/>
                </a:solidFill>
                <a:latin typeface="Times New Roman"/>
                <a:ea typeface="SimSun"/>
              </a:rPr>
              <a:t>Đà</a:t>
            </a:r>
            <a:r>
              <a:rPr lang="en-US" sz="2600" dirty="0">
                <a:solidFill>
                  <a:prstClr val="black"/>
                </a:solidFill>
                <a:latin typeface="Times New Roman"/>
                <a:ea typeface="SimSun"/>
              </a:rPr>
              <a:t> </a:t>
            </a:r>
            <a:r>
              <a:rPr lang="en-US" sz="2600" dirty="0" err="1">
                <a:solidFill>
                  <a:prstClr val="black"/>
                </a:solidFill>
                <a:latin typeface="Times New Roman"/>
                <a:ea typeface="SimSun"/>
              </a:rPr>
              <a:t>còn</a:t>
            </a:r>
            <a:r>
              <a:rPr lang="en-US" sz="2600" dirty="0">
                <a:solidFill>
                  <a:prstClr val="black"/>
                </a:solidFill>
                <a:latin typeface="Times New Roman"/>
                <a:ea typeface="SimSun"/>
              </a:rPr>
              <a:t> </a:t>
            </a:r>
            <a:r>
              <a:rPr lang="en-US" sz="2600" dirty="0" err="1">
                <a:solidFill>
                  <a:prstClr val="black"/>
                </a:solidFill>
                <a:latin typeface="Times New Roman"/>
                <a:ea typeface="SimSun"/>
              </a:rPr>
              <a:t>là</a:t>
            </a:r>
            <a:r>
              <a:rPr lang="en-US" sz="2600" dirty="0">
                <a:solidFill>
                  <a:prstClr val="black"/>
                </a:solidFill>
                <a:latin typeface="Times New Roman"/>
                <a:ea typeface="SimSun"/>
              </a:rPr>
              <a:t> </a:t>
            </a:r>
            <a:r>
              <a:rPr lang="en-US" sz="2600" dirty="0" err="1">
                <a:solidFill>
                  <a:prstClr val="black"/>
                </a:solidFill>
                <a:latin typeface="Times New Roman"/>
                <a:ea typeface="SimSun"/>
              </a:rPr>
              <a:t>nơi</a:t>
            </a:r>
            <a:r>
              <a:rPr lang="en-US" sz="2600" dirty="0">
                <a:solidFill>
                  <a:prstClr val="black"/>
                </a:solidFill>
                <a:latin typeface="Times New Roman"/>
                <a:ea typeface="SimSun"/>
              </a:rPr>
              <a:t> </a:t>
            </a:r>
            <a:r>
              <a:rPr lang="en-US" sz="2600" dirty="0" err="1">
                <a:solidFill>
                  <a:prstClr val="black"/>
                </a:solidFill>
                <a:latin typeface="Times New Roman"/>
                <a:ea typeface="SimSun"/>
              </a:rPr>
              <a:t>hội</a:t>
            </a:r>
            <a:r>
              <a:rPr lang="en-US" sz="2600" dirty="0">
                <a:solidFill>
                  <a:prstClr val="black"/>
                </a:solidFill>
                <a:latin typeface="Times New Roman"/>
                <a:ea typeface="SimSun"/>
              </a:rPr>
              <a:t> </a:t>
            </a:r>
            <a:r>
              <a:rPr lang="en-US" sz="2600" dirty="0" err="1">
                <a:solidFill>
                  <a:prstClr val="black"/>
                </a:solidFill>
                <a:latin typeface="Times New Roman"/>
                <a:ea typeface="SimSun"/>
              </a:rPr>
              <a:t>tụ</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những</a:t>
            </a:r>
            <a:r>
              <a:rPr lang="en-US" sz="2600" dirty="0">
                <a:solidFill>
                  <a:prstClr val="black"/>
                </a:solidFill>
                <a:latin typeface="Times New Roman"/>
                <a:ea typeface="SimSun"/>
              </a:rPr>
              <a:t> </a:t>
            </a:r>
            <a:r>
              <a:rPr lang="en-US" sz="2600" dirty="0" err="1">
                <a:solidFill>
                  <a:prstClr val="black"/>
                </a:solidFill>
                <a:latin typeface="Times New Roman"/>
                <a:ea typeface="SimSun"/>
              </a:rPr>
              <a:t>dữ</a:t>
            </a:r>
            <a:r>
              <a:rPr lang="en-US" sz="2600" dirty="0">
                <a:solidFill>
                  <a:prstClr val="black"/>
                </a:solidFill>
                <a:latin typeface="Times New Roman"/>
                <a:ea typeface="SimSun"/>
              </a:rPr>
              <a:t> </a:t>
            </a:r>
            <a:r>
              <a:rPr lang="en-US" sz="2600" dirty="0" err="1">
                <a:solidFill>
                  <a:prstClr val="black"/>
                </a:solidFill>
                <a:latin typeface="Times New Roman"/>
                <a:ea typeface="SimSun"/>
              </a:rPr>
              <a:t>dằn</a:t>
            </a:r>
            <a:r>
              <a:rPr lang="en-US" sz="2600" dirty="0">
                <a:solidFill>
                  <a:prstClr val="black"/>
                </a:solidFill>
                <a:latin typeface="Times New Roman"/>
                <a:ea typeface="SimSun"/>
              </a:rPr>
              <a:t>, hung </a:t>
            </a:r>
            <a:r>
              <a:rPr lang="en-US" sz="2600" dirty="0" err="1">
                <a:solidFill>
                  <a:prstClr val="black"/>
                </a:solidFill>
                <a:latin typeface="Times New Roman"/>
                <a:ea typeface="SimSun"/>
              </a:rPr>
              <a:t>bạo</a:t>
            </a:r>
            <a:r>
              <a:rPr lang="en-US" sz="2600" dirty="0">
                <a:solidFill>
                  <a:prstClr val="black"/>
                </a:solidFill>
                <a:latin typeface="Times New Roman"/>
                <a:ea typeface="SimSun"/>
              </a:rPr>
              <a:t>; </a:t>
            </a:r>
            <a:r>
              <a:rPr lang="en-US" sz="2600" dirty="0" err="1">
                <a:solidFill>
                  <a:prstClr val="black"/>
                </a:solidFill>
                <a:latin typeface="Times New Roman"/>
                <a:ea typeface="SimSun"/>
              </a:rPr>
              <a:t>vậy</a:t>
            </a:r>
            <a:r>
              <a:rPr lang="en-US" sz="2600" dirty="0">
                <a:solidFill>
                  <a:prstClr val="black"/>
                </a:solidFill>
                <a:latin typeface="Times New Roman"/>
                <a:ea typeface="SimSun"/>
              </a:rPr>
              <a:t> </a:t>
            </a:r>
            <a:r>
              <a:rPr lang="en-US" sz="2600" dirty="0" err="1">
                <a:solidFill>
                  <a:prstClr val="black"/>
                </a:solidFill>
                <a:latin typeface="Times New Roman"/>
                <a:ea typeface="SimSun"/>
              </a:rPr>
              <a:t>mà</a:t>
            </a:r>
            <a:r>
              <a:rPr lang="en-US" sz="2600" dirty="0">
                <a:solidFill>
                  <a:prstClr val="black"/>
                </a:solidFill>
                <a:latin typeface="Times New Roman"/>
                <a:ea typeface="SimSun"/>
              </a:rPr>
              <a:t> </a:t>
            </a:r>
            <a:r>
              <a:rPr lang="en-US" sz="2600" dirty="0" err="1">
                <a:solidFill>
                  <a:prstClr val="black"/>
                </a:solidFill>
                <a:latin typeface="Times New Roman"/>
                <a:ea typeface="SimSun"/>
              </a:rPr>
              <a:t>trong</a:t>
            </a:r>
            <a:r>
              <a:rPr lang="en-US" sz="2600" dirty="0">
                <a:solidFill>
                  <a:prstClr val="black"/>
                </a:solidFill>
                <a:latin typeface="Times New Roman"/>
                <a:ea typeface="SimSun"/>
              </a:rPr>
              <a:t> </a:t>
            </a:r>
            <a:r>
              <a:rPr lang="en-US" sz="2600" dirty="0" err="1">
                <a:solidFill>
                  <a:prstClr val="black"/>
                </a:solidFill>
                <a:latin typeface="Times New Roman"/>
                <a:ea typeface="SimSun"/>
              </a:rPr>
              <a:t>chốc</a:t>
            </a:r>
            <a:r>
              <a:rPr lang="en-US" sz="2600" dirty="0">
                <a:solidFill>
                  <a:prstClr val="black"/>
                </a:solidFill>
                <a:latin typeface="Times New Roman"/>
                <a:ea typeface="SimSun"/>
              </a:rPr>
              <a:t> </a:t>
            </a:r>
            <a:r>
              <a:rPr lang="en-US" sz="2600" dirty="0" err="1">
                <a:solidFill>
                  <a:prstClr val="black"/>
                </a:solidFill>
                <a:latin typeface="Times New Roman"/>
                <a:ea typeface="SimSun"/>
              </a:rPr>
              <a:t>lát</a:t>
            </a:r>
            <a:r>
              <a:rPr lang="en-US" sz="2600" dirty="0">
                <a:solidFill>
                  <a:prstClr val="black"/>
                </a:solidFill>
                <a:latin typeface="Times New Roman"/>
                <a:ea typeface="SimSun"/>
              </a:rPr>
              <a:t> </a:t>
            </a:r>
            <a:r>
              <a:rPr lang="en-US" sz="2600" dirty="0" smtClean="0">
                <a:solidFill>
                  <a:prstClr val="black"/>
                </a:solidFill>
                <a:latin typeface="Times New Roman"/>
                <a:ea typeface="SimSun"/>
              </a:rPr>
              <a:t>“</a:t>
            </a:r>
            <a:r>
              <a:rPr lang="en-US" sz="2600" i="1" dirty="0" err="1" smtClean="0">
                <a:solidFill>
                  <a:prstClr val="black"/>
                </a:solidFill>
                <a:latin typeface="Times New Roman"/>
                <a:ea typeface="SimSun"/>
              </a:rPr>
              <a:t>sóng</a:t>
            </a:r>
            <a:r>
              <a:rPr lang="en-US" sz="2600" i="1" dirty="0" smtClean="0">
                <a:solidFill>
                  <a:prstClr val="black"/>
                </a:solidFill>
                <a:latin typeface="Times New Roman"/>
                <a:ea typeface="SimSun"/>
              </a:rPr>
              <a:t> </a:t>
            </a:r>
            <a:r>
              <a:rPr lang="en-US" sz="2600" i="1" dirty="0" err="1">
                <a:solidFill>
                  <a:prstClr val="black"/>
                </a:solidFill>
                <a:latin typeface="Times New Roman"/>
                <a:ea typeface="SimSun"/>
              </a:rPr>
              <a:t>nước</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đã</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xèo</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xèo</a:t>
            </a:r>
            <a:r>
              <a:rPr lang="en-US" sz="2600" i="1" dirty="0">
                <a:solidFill>
                  <a:prstClr val="black"/>
                </a:solidFill>
                <a:latin typeface="Times New Roman"/>
                <a:ea typeface="SimSun"/>
              </a:rPr>
              <a:t> tan </a:t>
            </a:r>
            <a:r>
              <a:rPr lang="en-US" sz="2600" i="1" dirty="0" err="1">
                <a:solidFill>
                  <a:prstClr val="black"/>
                </a:solidFill>
                <a:latin typeface="Times New Roman"/>
                <a:ea typeface="SimSun"/>
              </a:rPr>
              <a:t>trong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trí</a:t>
            </a:r>
            <a:r>
              <a:rPr lang="en-US" sz="2600" i="1" dirty="0">
                <a:solidFill>
                  <a:prstClr val="black"/>
                </a:solidFill>
                <a:latin typeface="Times New Roman"/>
                <a:ea typeface="SimSun"/>
              </a:rPr>
              <a:t> </a:t>
            </a:r>
            <a:r>
              <a:rPr lang="en-US" sz="2600" i="1" dirty="0" err="1" smtClean="0">
                <a:solidFill>
                  <a:prstClr val="black"/>
                </a:solidFill>
                <a:latin typeface="Times New Roman"/>
                <a:ea typeface="SimSun"/>
              </a:rPr>
              <a:t>nhớ</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để</a:t>
            </a:r>
            <a:r>
              <a:rPr lang="en-US" sz="2600" dirty="0">
                <a:solidFill>
                  <a:prstClr val="black"/>
                </a:solidFill>
                <a:latin typeface="Times New Roman"/>
                <a:ea typeface="SimSun"/>
              </a:rPr>
              <a:t> </a:t>
            </a:r>
            <a:r>
              <a:rPr lang="en-US" sz="2600" dirty="0" err="1">
                <a:solidFill>
                  <a:prstClr val="black"/>
                </a:solidFill>
                <a:latin typeface="Times New Roman"/>
                <a:ea typeface="SimSun"/>
              </a:rPr>
              <a:t>hiện</a:t>
            </a:r>
            <a:r>
              <a:rPr lang="en-US" sz="2600" dirty="0">
                <a:solidFill>
                  <a:prstClr val="black"/>
                </a:solidFill>
                <a:latin typeface="Times New Roman"/>
                <a:ea typeface="SimSun"/>
              </a:rPr>
              <a:t> </a:t>
            </a:r>
            <a:r>
              <a:rPr lang="en-US" sz="2600" dirty="0" err="1">
                <a:solidFill>
                  <a:prstClr val="black"/>
                </a:solidFill>
                <a:latin typeface="Times New Roman"/>
                <a:ea typeface="SimSun"/>
              </a:rPr>
              <a:t>hình</a:t>
            </a:r>
            <a:r>
              <a:rPr lang="en-US" sz="2600" dirty="0">
                <a:solidFill>
                  <a:prstClr val="black"/>
                </a:solidFill>
                <a:latin typeface="Times New Roman"/>
                <a:ea typeface="SimSun"/>
              </a:rPr>
              <a:t> </a:t>
            </a:r>
            <a:r>
              <a:rPr lang="en-US" sz="2600" dirty="0" err="1">
                <a:solidFill>
                  <a:prstClr val="black"/>
                </a:solidFill>
                <a:latin typeface="Times New Roman"/>
                <a:ea typeface="SimSun"/>
              </a:rPr>
              <a:t>trước</a:t>
            </a:r>
            <a:r>
              <a:rPr lang="en-US" sz="2600" dirty="0">
                <a:solidFill>
                  <a:prstClr val="black"/>
                </a:solidFill>
                <a:latin typeface="Times New Roman"/>
                <a:ea typeface="SimSun"/>
              </a:rPr>
              <a:t> </a:t>
            </a:r>
            <a:r>
              <a:rPr lang="en-US" sz="2600" dirty="0" err="1">
                <a:solidFill>
                  <a:prstClr val="black"/>
                </a:solidFill>
                <a:latin typeface="Times New Roman"/>
                <a:ea typeface="SimSun"/>
              </a:rPr>
              <a:t>mắt</a:t>
            </a:r>
            <a:r>
              <a:rPr lang="en-US" sz="2600" dirty="0">
                <a:solidFill>
                  <a:prstClr val="black"/>
                </a:solidFill>
                <a:latin typeface="Times New Roman"/>
                <a:ea typeface="SimSun"/>
              </a:rPr>
              <a:t> </a:t>
            </a:r>
            <a:r>
              <a:rPr lang="en-US" sz="2600" dirty="0" err="1">
                <a:solidFill>
                  <a:prstClr val="black"/>
                </a:solidFill>
                <a:latin typeface="Times New Roman"/>
                <a:ea typeface="SimSun"/>
              </a:rPr>
              <a:t>người</a:t>
            </a:r>
            <a:r>
              <a:rPr lang="en-US" sz="2600" dirty="0">
                <a:solidFill>
                  <a:prstClr val="black"/>
                </a:solidFill>
                <a:latin typeface="Times New Roman"/>
                <a:ea typeface="SimSun"/>
              </a:rPr>
              <a:t> </a:t>
            </a:r>
            <a:r>
              <a:rPr lang="en-US" sz="2600" dirty="0" err="1">
                <a:solidFill>
                  <a:prstClr val="black"/>
                </a:solidFill>
                <a:latin typeface="Times New Roman"/>
                <a:ea typeface="SimSun"/>
              </a:rPr>
              <a:t>đọc</a:t>
            </a:r>
            <a:r>
              <a:rPr lang="en-US" sz="2600" dirty="0">
                <a:solidFill>
                  <a:prstClr val="black"/>
                </a:solidFill>
                <a:latin typeface="Times New Roman"/>
                <a:ea typeface="SimSun"/>
              </a:rPr>
              <a:t> </a:t>
            </a:r>
            <a:r>
              <a:rPr lang="en-US" sz="2600" dirty="0" err="1">
                <a:solidFill>
                  <a:prstClr val="black"/>
                </a:solidFill>
                <a:latin typeface="Times New Roman"/>
                <a:ea typeface="SimSun"/>
              </a:rPr>
              <a:t>trong</a:t>
            </a:r>
            <a:r>
              <a:rPr lang="en-US" sz="2600" dirty="0">
                <a:solidFill>
                  <a:prstClr val="black"/>
                </a:solidFill>
                <a:latin typeface="Times New Roman"/>
                <a:ea typeface="SimSun"/>
              </a:rPr>
              <a:t> </a:t>
            </a:r>
            <a:r>
              <a:rPr lang="en-US" sz="2600" dirty="0" err="1">
                <a:solidFill>
                  <a:prstClr val="black"/>
                </a:solidFill>
                <a:latin typeface="Times New Roman"/>
                <a:ea typeface="SimSun"/>
              </a:rPr>
              <a:t>một</a:t>
            </a:r>
            <a:r>
              <a:rPr lang="en-US" sz="2600" dirty="0">
                <a:solidFill>
                  <a:prstClr val="black"/>
                </a:solidFill>
                <a:latin typeface="Times New Roman"/>
                <a:ea typeface="SimSun"/>
              </a:rPr>
              <a:t> </a:t>
            </a:r>
            <a:r>
              <a:rPr lang="en-US" sz="2600" dirty="0" err="1">
                <a:solidFill>
                  <a:prstClr val="black"/>
                </a:solidFill>
                <a:latin typeface="Times New Roman"/>
                <a:ea typeface="SimSun"/>
              </a:rPr>
              <a:t>dáng</a:t>
            </a:r>
            <a:r>
              <a:rPr lang="en-US" sz="2600" dirty="0">
                <a:solidFill>
                  <a:prstClr val="black"/>
                </a:solidFill>
                <a:latin typeface="Times New Roman"/>
                <a:ea typeface="SimSun"/>
              </a:rPr>
              <a:t> </a:t>
            </a:r>
            <a:r>
              <a:rPr lang="en-US" sz="2600" dirty="0" err="1">
                <a:solidFill>
                  <a:prstClr val="black"/>
                </a:solidFill>
                <a:latin typeface="Times New Roman"/>
                <a:ea typeface="SimSun"/>
              </a:rPr>
              <a:t>vẻ</a:t>
            </a:r>
            <a:r>
              <a:rPr lang="en-US" sz="2600" dirty="0">
                <a:solidFill>
                  <a:prstClr val="black"/>
                </a:solidFill>
                <a:latin typeface="Times New Roman"/>
                <a:ea typeface="SimSun"/>
              </a:rPr>
              <a:t> </a:t>
            </a:r>
            <a:r>
              <a:rPr lang="en-US" sz="2600" dirty="0" err="1">
                <a:solidFill>
                  <a:prstClr val="black"/>
                </a:solidFill>
                <a:latin typeface="Times New Roman"/>
                <a:ea typeface="SimSun"/>
              </a:rPr>
              <a:t>hoàn</a:t>
            </a:r>
            <a:r>
              <a:rPr lang="en-US" sz="2600" dirty="0">
                <a:solidFill>
                  <a:prstClr val="black"/>
                </a:solidFill>
                <a:latin typeface="Times New Roman"/>
                <a:ea typeface="SimSun"/>
              </a:rPr>
              <a:t> </a:t>
            </a:r>
            <a:r>
              <a:rPr lang="en-US" sz="2600" dirty="0" err="1">
                <a:solidFill>
                  <a:prstClr val="black"/>
                </a:solidFill>
                <a:latin typeface="Times New Roman"/>
                <a:ea typeface="SimSun"/>
              </a:rPr>
              <a:t>toàn</a:t>
            </a:r>
            <a:r>
              <a:rPr lang="en-US" sz="2600" dirty="0">
                <a:solidFill>
                  <a:prstClr val="black"/>
                </a:solidFill>
                <a:latin typeface="Times New Roman"/>
                <a:ea typeface="SimSun"/>
              </a:rPr>
              <a:t> </a:t>
            </a:r>
            <a:r>
              <a:rPr lang="en-US" sz="2600" dirty="0" err="1">
                <a:solidFill>
                  <a:prstClr val="black"/>
                </a:solidFill>
                <a:latin typeface="Times New Roman"/>
                <a:ea typeface="SimSun"/>
              </a:rPr>
              <a:t>khác</a:t>
            </a:r>
            <a:r>
              <a:rPr lang="en-US" sz="2600" dirty="0">
                <a:solidFill>
                  <a:prstClr val="black"/>
                </a:solidFill>
                <a:latin typeface="Times New Roman"/>
                <a:ea typeface="SimSun"/>
              </a:rPr>
              <a:t> </a:t>
            </a:r>
            <a:r>
              <a:rPr lang="en-US" sz="2600" dirty="0" err="1" smtClean="0">
                <a:solidFill>
                  <a:prstClr val="black"/>
                </a:solidFill>
                <a:latin typeface="Times New Roman"/>
                <a:ea typeface="SimSun"/>
              </a:rPr>
              <a:t>lạ</a:t>
            </a:r>
            <a:r>
              <a:rPr lang="en-US" sz="2600" dirty="0" smtClean="0">
                <a:solidFill>
                  <a:prstClr val="black"/>
                </a:solidFill>
                <a:latin typeface="Times New Roman"/>
                <a:ea typeface="SimSun"/>
              </a:rPr>
              <a:t>.</a:t>
            </a:r>
          </a:p>
          <a:p>
            <a:pPr marL="457200" indent="-457200" algn="just" fontAlgn="base" hangingPunct="0">
              <a:lnSpc>
                <a:spcPct val="150000"/>
              </a:lnSpc>
              <a:spcAft>
                <a:spcPts val="800"/>
              </a:spcAft>
              <a:buFont typeface="Wingdings" pitchFamily="2" charset="2"/>
              <a:buChar char="§"/>
            </a:pPr>
            <a:r>
              <a:rPr lang="en-US" sz="2600" dirty="0" err="1" smtClean="0">
                <a:solidFill>
                  <a:prstClr val="black"/>
                </a:solidFill>
                <a:latin typeface="Times New Roman"/>
                <a:ea typeface="SimSun"/>
              </a:rPr>
              <a:t>Mái</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tóc</a:t>
            </a:r>
            <a:r>
              <a:rPr lang="en-US" sz="2600" dirty="0">
                <a:solidFill>
                  <a:prstClr val="black"/>
                </a:solidFill>
                <a:latin typeface="Times New Roman"/>
                <a:ea typeface="SimSun"/>
              </a:rPr>
              <a:t> </a:t>
            </a:r>
            <a:r>
              <a:rPr lang="en-US" sz="2600" i="1" dirty="0" err="1">
                <a:solidFill>
                  <a:prstClr val="black"/>
                </a:solidFill>
                <a:latin typeface="Times New Roman"/>
                <a:ea typeface="SimSun"/>
              </a:rPr>
              <a:t>tuôn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tài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tuôn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dài</a:t>
            </a:r>
            <a:r>
              <a:rPr lang="en-US" sz="2600" dirty="0">
                <a:solidFill>
                  <a:prstClr val="black"/>
                </a:solidFill>
                <a:latin typeface="Times New Roman"/>
                <a:ea typeface="SimSun"/>
              </a:rPr>
              <a:t> </a:t>
            </a:r>
            <a:r>
              <a:rPr lang="en-US" sz="2600" dirty="0" err="1">
                <a:solidFill>
                  <a:prstClr val="black"/>
                </a:solidFill>
                <a:latin typeface="Times New Roman"/>
                <a:ea typeface="SimSun"/>
              </a:rPr>
              <a:t>tưởng</a:t>
            </a:r>
            <a:r>
              <a:rPr lang="en-US" sz="2600" dirty="0">
                <a:solidFill>
                  <a:prstClr val="black"/>
                </a:solidFill>
                <a:latin typeface="Times New Roman"/>
                <a:ea typeface="SimSun"/>
              </a:rPr>
              <a:t> </a:t>
            </a:r>
            <a:r>
              <a:rPr lang="en-US" sz="2600" dirty="0" err="1">
                <a:solidFill>
                  <a:prstClr val="black"/>
                </a:solidFill>
                <a:latin typeface="Times New Roman"/>
                <a:ea typeface="SimSun"/>
              </a:rPr>
              <a:t>chừng</a:t>
            </a:r>
            <a:r>
              <a:rPr lang="en-US" sz="2600" dirty="0">
                <a:solidFill>
                  <a:prstClr val="black"/>
                </a:solidFill>
                <a:latin typeface="Times New Roman"/>
                <a:ea typeface="SimSun"/>
              </a:rPr>
              <a:t> </a:t>
            </a:r>
            <a:r>
              <a:rPr lang="en-US" sz="2600" dirty="0" err="1">
                <a:solidFill>
                  <a:prstClr val="black"/>
                </a:solidFill>
                <a:latin typeface="Times New Roman"/>
                <a:ea typeface="SimSun"/>
              </a:rPr>
              <a:t>như</a:t>
            </a:r>
            <a:r>
              <a:rPr lang="en-US" sz="2600" dirty="0">
                <a:solidFill>
                  <a:prstClr val="black"/>
                </a:solidFill>
                <a:latin typeface="Times New Roman"/>
                <a:ea typeface="SimSun"/>
              </a:rPr>
              <a:t> </a:t>
            </a:r>
            <a:r>
              <a:rPr lang="en-US" sz="2600" dirty="0" err="1">
                <a:solidFill>
                  <a:prstClr val="black"/>
                </a:solidFill>
                <a:latin typeface="Times New Roman"/>
                <a:ea typeface="SimSun"/>
              </a:rPr>
              <a:t>bất</a:t>
            </a:r>
            <a:r>
              <a:rPr lang="en-US" sz="2600" dirty="0">
                <a:solidFill>
                  <a:prstClr val="black"/>
                </a:solidFill>
                <a:latin typeface="Times New Roman"/>
                <a:ea typeface="SimSun"/>
              </a:rPr>
              <a:t> </a:t>
            </a:r>
            <a:r>
              <a:rPr lang="en-US" sz="2600" dirty="0" err="1">
                <a:solidFill>
                  <a:prstClr val="black"/>
                </a:solidFill>
                <a:latin typeface="Times New Roman"/>
                <a:ea typeface="SimSun"/>
              </a:rPr>
              <a:t>tận</a:t>
            </a:r>
            <a:r>
              <a:rPr lang="en-US" sz="2600" dirty="0">
                <a:solidFill>
                  <a:prstClr val="black"/>
                </a:solidFill>
                <a:latin typeface="Times New Roman"/>
                <a:ea typeface="SimSun"/>
              </a:rPr>
              <a:t>, </a:t>
            </a:r>
            <a:r>
              <a:rPr lang="en-US" sz="2600" dirty="0" err="1">
                <a:solidFill>
                  <a:prstClr val="black"/>
                </a:solidFill>
                <a:latin typeface="Times New Roman"/>
                <a:ea typeface="SimSun"/>
              </a:rPr>
              <a:t>nó</a:t>
            </a:r>
            <a:r>
              <a:rPr lang="en-US" sz="2600" dirty="0">
                <a:solidFill>
                  <a:prstClr val="black"/>
                </a:solidFill>
                <a:latin typeface="Times New Roman"/>
                <a:ea typeface="SimSun"/>
              </a:rPr>
              <a:t> </a:t>
            </a:r>
            <a:r>
              <a:rPr lang="en-US" sz="2600" dirty="0" err="1">
                <a:solidFill>
                  <a:prstClr val="black"/>
                </a:solidFill>
                <a:latin typeface="Times New Roman"/>
                <a:ea typeface="SimSun"/>
              </a:rPr>
              <a:t>trập</a:t>
            </a:r>
            <a:r>
              <a:rPr lang="en-US" sz="2600" dirty="0">
                <a:solidFill>
                  <a:prstClr val="black"/>
                </a:solidFill>
                <a:latin typeface="Times New Roman"/>
                <a:ea typeface="SimSun"/>
              </a:rPr>
              <a:t> </a:t>
            </a:r>
            <a:r>
              <a:rPr lang="en-US" sz="2600" dirty="0" err="1">
                <a:solidFill>
                  <a:prstClr val="black"/>
                </a:solidFill>
                <a:latin typeface="Times New Roman"/>
                <a:ea typeface="SimSun"/>
              </a:rPr>
              <a:t>trùng</a:t>
            </a:r>
            <a:r>
              <a:rPr lang="en-US" sz="2600" dirty="0">
                <a:solidFill>
                  <a:prstClr val="black"/>
                </a:solidFill>
                <a:latin typeface="Times New Roman"/>
                <a:ea typeface="SimSun"/>
              </a:rPr>
              <a:t> </a:t>
            </a:r>
            <a:r>
              <a:rPr lang="en-US" sz="2600" dirty="0" err="1">
                <a:solidFill>
                  <a:prstClr val="black"/>
                </a:solidFill>
                <a:latin typeface="Times New Roman"/>
                <a:ea typeface="SimSun"/>
              </a:rPr>
              <a:t>ẩn</a:t>
            </a:r>
            <a:r>
              <a:rPr lang="en-US" sz="2600" dirty="0">
                <a:solidFill>
                  <a:prstClr val="black"/>
                </a:solidFill>
                <a:latin typeface="Times New Roman"/>
                <a:ea typeface="SimSun"/>
              </a:rPr>
              <a:t> </a:t>
            </a:r>
            <a:r>
              <a:rPr lang="en-US" sz="2600" dirty="0" err="1">
                <a:solidFill>
                  <a:prstClr val="black"/>
                </a:solidFill>
                <a:latin typeface="Times New Roman"/>
                <a:ea typeface="SimSun"/>
              </a:rPr>
              <a:t>hiện</a:t>
            </a:r>
            <a:r>
              <a:rPr lang="en-US" sz="2600" dirty="0">
                <a:solidFill>
                  <a:prstClr val="black"/>
                </a:solidFill>
                <a:latin typeface="Times New Roman"/>
                <a:ea typeface="SimSun"/>
              </a:rPr>
              <a:t> </a:t>
            </a:r>
            <a:r>
              <a:rPr lang="en-US" sz="2600" dirty="0" err="1">
                <a:solidFill>
                  <a:prstClr val="black"/>
                </a:solidFill>
                <a:latin typeface="Times New Roman"/>
                <a:ea typeface="SimSun"/>
              </a:rPr>
              <a:t>giữa</a:t>
            </a:r>
            <a:r>
              <a:rPr lang="en-US" sz="2600" dirty="0">
                <a:solidFill>
                  <a:prstClr val="black"/>
                </a:solidFill>
                <a:latin typeface="Times New Roman"/>
                <a:ea typeface="SimSun"/>
              </a:rPr>
              <a:t> </a:t>
            </a:r>
            <a:r>
              <a:rPr lang="en-US" sz="2600" dirty="0" err="1">
                <a:solidFill>
                  <a:prstClr val="black"/>
                </a:solidFill>
                <a:latin typeface="Times New Roman"/>
                <a:ea typeface="SimSun"/>
              </a:rPr>
              <a:t>mây</a:t>
            </a:r>
            <a:r>
              <a:rPr lang="en-US" sz="2600" dirty="0">
                <a:solidFill>
                  <a:prstClr val="black"/>
                </a:solidFill>
                <a:latin typeface="Times New Roman"/>
                <a:ea typeface="SimSun"/>
              </a:rPr>
              <a:t> </a:t>
            </a:r>
            <a:r>
              <a:rPr lang="en-US" sz="2600" dirty="0" err="1">
                <a:solidFill>
                  <a:prstClr val="black"/>
                </a:solidFill>
                <a:latin typeface="Times New Roman"/>
                <a:ea typeface="SimSun"/>
              </a:rPr>
              <a:t>trời</a:t>
            </a:r>
            <a:r>
              <a:rPr lang="en-US" sz="2600" dirty="0">
                <a:solidFill>
                  <a:prstClr val="black"/>
                </a:solidFill>
                <a:latin typeface="Times New Roman"/>
                <a:ea typeface="SimSun"/>
              </a:rPr>
              <a:t> </a:t>
            </a:r>
            <a:r>
              <a:rPr lang="en-US" sz="2600" dirty="0" err="1">
                <a:solidFill>
                  <a:prstClr val="black"/>
                </a:solidFill>
                <a:latin typeface="Times New Roman"/>
                <a:ea typeface="SimSun"/>
              </a:rPr>
              <a:t>Tây</a:t>
            </a:r>
            <a:r>
              <a:rPr lang="en-US" sz="2600" dirty="0">
                <a:solidFill>
                  <a:prstClr val="black"/>
                </a:solidFill>
                <a:latin typeface="Times New Roman"/>
                <a:ea typeface="SimSun"/>
              </a:rPr>
              <a:t> </a:t>
            </a:r>
            <a:r>
              <a:rPr lang="en-US" sz="2600" dirty="0" err="1">
                <a:solidFill>
                  <a:prstClr val="black"/>
                </a:solidFill>
                <a:latin typeface="Times New Roman"/>
                <a:ea typeface="SimSun"/>
              </a:rPr>
              <a:t>Bắc</a:t>
            </a:r>
            <a:r>
              <a:rPr lang="en-US" sz="2600" dirty="0">
                <a:solidFill>
                  <a:prstClr val="black"/>
                </a:solidFill>
                <a:latin typeface="Times New Roman"/>
                <a:ea typeface="SimSun"/>
              </a:rPr>
              <a:t>, </a:t>
            </a:r>
            <a:r>
              <a:rPr lang="en-US" sz="2600" dirty="0" err="1">
                <a:solidFill>
                  <a:prstClr val="black"/>
                </a:solidFill>
                <a:latin typeface="Times New Roman"/>
                <a:ea typeface="SimSun"/>
              </a:rPr>
              <a:t>nó</a:t>
            </a:r>
            <a:r>
              <a:rPr lang="en-US" sz="2600" dirty="0">
                <a:solidFill>
                  <a:prstClr val="black"/>
                </a:solidFill>
                <a:latin typeface="Times New Roman"/>
                <a:ea typeface="SimSun"/>
              </a:rPr>
              <a:t> </a:t>
            </a:r>
            <a:r>
              <a:rPr lang="en-US" sz="2600" dirty="0" err="1">
                <a:solidFill>
                  <a:prstClr val="black"/>
                </a:solidFill>
                <a:latin typeface="Times New Roman"/>
                <a:ea typeface="SimSun"/>
              </a:rPr>
              <a:t>bồng</a:t>
            </a:r>
            <a:r>
              <a:rPr lang="en-US" sz="2600" dirty="0">
                <a:solidFill>
                  <a:prstClr val="black"/>
                </a:solidFill>
                <a:latin typeface="Times New Roman"/>
                <a:ea typeface="SimSun"/>
              </a:rPr>
              <a:t> </a:t>
            </a:r>
            <a:r>
              <a:rPr lang="en-US" sz="2600" dirty="0" err="1">
                <a:solidFill>
                  <a:prstClr val="black"/>
                </a:solidFill>
                <a:latin typeface="Times New Roman"/>
                <a:ea typeface="SimSun"/>
              </a:rPr>
              <a:t>bềnh</a:t>
            </a:r>
            <a:r>
              <a:rPr lang="en-US" sz="2600" dirty="0">
                <a:solidFill>
                  <a:prstClr val="black"/>
                </a:solidFill>
                <a:latin typeface="Times New Roman"/>
                <a:ea typeface="SimSun"/>
              </a:rPr>
              <a:t> </a:t>
            </a:r>
            <a:r>
              <a:rPr lang="en-US" sz="2600" dirty="0" err="1">
                <a:solidFill>
                  <a:prstClr val="black"/>
                </a:solidFill>
                <a:latin typeface="Times New Roman"/>
                <a:ea typeface="SimSun"/>
              </a:rPr>
              <a:t>uốn</a:t>
            </a:r>
            <a:r>
              <a:rPr lang="en-US" sz="2600" dirty="0">
                <a:solidFill>
                  <a:prstClr val="black"/>
                </a:solidFill>
                <a:latin typeface="Times New Roman"/>
                <a:ea typeface="SimSun"/>
              </a:rPr>
              <a:t> </a:t>
            </a:r>
            <a:r>
              <a:rPr lang="en-US" sz="2600" dirty="0" err="1">
                <a:solidFill>
                  <a:prstClr val="black"/>
                </a:solidFill>
                <a:latin typeface="Times New Roman"/>
                <a:ea typeface="SimSun"/>
              </a:rPr>
              <a:t>lượn</a:t>
            </a:r>
            <a:r>
              <a:rPr lang="en-US" sz="2600" dirty="0">
                <a:solidFill>
                  <a:prstClr val="black"/>
                </a:solidFill>
                <a:latin typeface="Times New Roman"/>
                <a:ea typeface="SimSun"/>
              </a:rPr>
              <a:t> </a:t>
            </a:r>
            <a:r>
              <a:rPr lang="en-US" sz="2600" dirty="0" err="1">
                <a:solidFill>
                  <a:prstClr val="black"/>
                </a:solidFill>
                <a:latin typeface="Times New Roman"/>
                <a:ea typeface="SimSun"/>
              </a:rPr>
              <a:t>quanh</a:t>
            </a:r>
            <a:r>
              <a:rPr lang="en-US" sz="2600" dirty="0">
                <a:solidFill>
                  <a:prstClr val="black"/>
                </a:solidFill>
                <a:latin typeface="Times New Roman"/>
                <a:ea typeface="SimSun"/>
              </a:rPr>
              <a:t> co </a:t>
            </a:r>
            <a:r>
              <a:rPr lang="en-US" sz="2600" dirty="0" err="1">
                <a:solidFill>
                  <a:prstClr val="black"/>
                </a:solidFill>
                <a:latin typeface="Times New Roman"/>
                <a:ea typeface="SimSun"/>
              </a:rPr>
              <a:t>thướt</a:t>
            </a:r>
            <a:r>
              <a:rPr lang="en-US" sz="2600" dirty="0">
                <a:solidFill>
                  <a:prstClr val="black"/>
                </a:solidFill>
                <a:latin typeface="Times New Roman"/>
                <a:ea typeface="SimSun"/>
              </a:rPr>
              <a:t> </a:t>
            </a:r>
            <a:r>
              <a:rPr lang="en-US" sz="2600" dirty="0" err="1">
                <a:solidFill>
                  <a:prstClr val="black"/>
                </a:solidFill>
                <a:latin typeface="Times New Roman"/>
                <a:ea typeface="SimSun"/>
              </a:rPr>
              <a:t>tha</a:t>
            </a:r>
            <a:r>
              <a:rPr lang="en-US" sz="2600" dirty="0">
                <a:solidFill>
                  <a:prstClr val="black"/>
                </a:solidFill>
                <a:latin typeface="Times New Roman"/>
                <a:ea typeface="SimSun"/>
              </a:rPr>
              <a:t> </a:t>
            </a:r>
            <a:r>
              <a:rPr lang="en-US" sz="2600" dirty="0" err="1">
                <a:solidFill>
                  <a:prstClr val="black"/>
                </a:solidFill>
                <a:latin typeface="Times New Roman"/>
                <a:ea typeface="SimSun"/>
              </a:rPr>
              <a:t>duyên</a:t>
            </a:r>
            <a:r>
              <a:rPr lang="en-US" sz="2600" dirty="0">
                <a:solidFill>
                  <a:prstClr val="black"/>
                </a:solidFill>
                <a:latin typeface="Times New Roman"/>
                <a:ea typeface="SimSun"/>
              </a:rPr>
              <a:t> </a:t>
            </a:r>
            <a:r>
              <a:rPr lang="en-US" sz="2600" dirty="0" err="1">
                <a:solidFill>
                  <a:prstClr val="black"/>
                </a:solidFill>
                <a:latin typeface="Times New Roman"/>
                <a:ea typeface="SimSun"/>
              </a:rPr>
              <a:t>dáng</a:t>
            </a:r>
            <a:r>
              <a:rPr lang="en-US" sz="2600" dirty="0">
                <a:solidFill>
                  <a:prstClr val="black"/>
                </a:solidFill>
                <a:latin typeface="Times New Roman"/>
                <a:ea typeface="SimSun"/>
              </a:rPr>
              <a:t>… </a:t>
            </a:r>
            <a:r>
              <a:rPr lang="en-US" sz="2600" dirty="0" err="1">
                <a:solidFill>
                  <a:prstClr val="black"/>
                </a:solidFill>
                <a:latin typeface="Times New Roman"/>
                <a:ea typeface="SimSun"/>
              </a:rPr>
              <a:t>Mái</a:t>
            </a:r>
            <a:r>
              <a:rPr lang="en-US" sz="2600" dirty="0">
                <a:solidFill>
                  <a:prstClr val="black"/>
                </a:solidFill>
                <a:latin typeface="Times New Roman"/>
                <a:ea typeface="SimSun"/>
              </a:rPr>
              <a:t> </a:t>
            </a:r>
            <a:r>
              <a:rPr lang="en-US" sz="2600" dirty="0" err="1">
                <a:solidFill>
                  <a:prstClr val="black"/>
                </a:solidFill>
                <a:latin typeface="Times New Roman"/>
                <a:ea typeface="SimSun"/>
              </a:rPr>
              <a:t>tóc</a:t>
            </a:r>
            <a:r>
              <a:rPr lang="en-US" sz="2600" dirty="0">
                <a:solidFill>
                  <a:prstClr val="black"/>
                </a:solidFill>
                <a:latin typeface="Times New Roman"/>
                <a:ea typeface="SimSun"/>
              </a:rPr>
              <a:t> </a:t>
            </a:r>
            <a:r>
              <a:rPr lang="en-US" sz="2600" dirty="0" err="1">
                <a:solidFill>
                  <a:prstClr val="black"/>
                </a:solidFill>
                <a:latin typeface="Times New Roman"/>
                <a:ea typeface="SimSun"/>
              </a:rPr>
              <a:t>ấy</a:t>
            </a:r>
            <a:r>
              <a:rPr lang="en-US" sz="2600" dirty="0">
                <a:solidFill>
                  <a:prstClr val="black"/>
                </a:solidFill>
                <a:latin typeface="Times New Roman"/>
                <a:ea typeface="SimSun"/>
              </a:rPr>
              <a:t> </a:t>
            </a:r>
            <a:r>
              <a:rPr lang="en-US" sz="2600" dirty="0" err="1">
                <a:solidFill>
                  <a:prstClr val="black"/>
                </a:solidFill>
                <a:latin typeface="Times New Roman"/>
                <a:ea typeface="SimSun"/>
              </a:rPr>
              <a:t>như</a:t>
            </a:r>
            <a:r>
              <a:rPr lang="en-US" sz="2600" dirty="0">
                <a:solidFill>
                  <a:prstClr val="black"/>
                </a:solidFill>
                <a:latin typeface="Times New Roman"/>
                <a:ea typeface="SimSun"/>
              </a:rPr>
              <a:t> </a:t>
            </a:r>
            <a:r>
              <a:rPr lang="en-US" sz="2600" dirty="0" err="1">
                <a:solidFill>
                  <a:prstClr val="black"/>
                </a:solidFill>
                <a:latin typeface="Times New Roman"/>
                <a:ea typeface="SimSun"/>
              </a:rPr>
              <a:t>đang</a:t>
            </a:r>
            <a:r>
              <a:rPr lang="en-US" sz="2600" dirty="0">
                <a:solidFill>
                  <a:prstClr val="black"/>
                </a:solidFill>
                <a:latin typeface="Times New Roman"/>
                <a:ea typeface="SimSun"/>
              </a:rPr>
              <a:t> </a:t>
            </a:r>
            <a:r>
              <a:rPr lang="en-US" sz="2600" dirty="0" err="1">
                <a:solidFill>
                  <a:prstClr val="black"/>
                </a:solidFill>
                <a:latin typeface="Times New Roman"/>
                <a:ea typeface="SimSun"/>
              </a:rPr>
              <a:t>ôm</a:t>
            </a:r>
            <a:r>
              <a:rPr lang="en-US" sz="2600" dirty="0">
                <a:solidFill>
                  <a:prstClr val="black"/>
                </a:solidFill>
                <a:latin typeface="Times New Roman"/>
                <a:ea typeface="SimSun"/>
              </a:rPr>
              <a:t> </a:t>
            </a:r>
            <a:r>
              <a:rPr lang="en-US" sz="2600" dirty="0" err="1">
                <a:solidFill>
                  <a:prstClr val="black"/>
                </a:solidFill>
                <a:latin typeface="Times New Roman"/>
                <a:ea typeface="SimSun"/>
              </a:rPr>
              <a:t>lấy</a:t>
            </a:r>
            <a:r>
              <a:rPr lang="en-US" sz="2600" dirty="0">
                <a:solidFill>
                  <a:prstClr val="black"/>
                </a:solidFill>
                <a:latin typeface="Times New Roman"/>
                <a:ea typeface="SimSun"/>
              </a:rPr>
              <a:t> </a:t>
            </a:r>
            <a:r>
              <a:rPr lang="en-US" sz="2600" dirty="0" err="1">
                <a:solidFill>
                  <a:prstClr val="black"/>
                </a:solidFill>
                <a:latin typeface="Times New Roman"/>
                <a:ea typeface="SimSun"/>
              </a:rPr>
              <a:t>dáng</a:t>
            </a:r>
            <a:r>
              <a:rPr lang="en-US" sz="2600" dirty="0">
                <a:solidFill>
                  <a:prstClr val="black"/>
                </a:solidFill>
                <a:latin typeface="Times New Roman"/>
                <a:ea typeface="SimSun"/>
              </a:rPr>
              <a:t> </a:t>
            </a:r>
            <a:r>
              <a:rPr lang="en-US" sz="2600" dirty="0" err="1">
                <a:solidFill>
                  <a:prstClr val="black"/>
                </a:solidFill>
                <a:latin typeface="Times New Roman"/>
                <a:ea typeface="SimSun"/>
              </a:rPr>
              <a:t>hình</a:t>
            </a:r>
            <a:r>
              <a:rPr lang="en-US" sz="2600" dirty="0">
                <a:solidFill>
                  <a:prstClr val="black"/>
                </a:solidFill>
                <a:latin typeface="Times New Roman"/>
                <a:ea typeface="SimSun"/>
              </a:rPr>
              <a:t> </a:t>
            </a:r>
            <a:r>
              <a:rPr lang="en-US" sz="2600" dirty="0" err="1">
                <a:solidFill>
                  <a:prstClr val="black"/>
                </a:solidFill>
                <a:latin typeface="Times New Roman"/>
                <a:ea typeface="SimSun"/>
              </a:rPr>
              <a:t>thanh</a:t>
            </a:r>
            <a:r>
              <a:rPr lang="en-US" sz="2600" dirty="0">
                <a:solidFill>
                  <a:prstClr val="black"/>
                </a:solidFill>
                <a:latin typeface="Times New Roman"/>
                <a:ea typeface="SimSun"/>
              </a:rPr>
              <a:t> </a:t>
            </a:r>
            <a:r>
              <a:rPr lang="en-US" sz="2600" dirty="0" err="1" smtClean="0">
                <a:solidFill>
                  <a:prstClr val="black"/>
                </a:solidFill>
                <a:latin typeface="Times New Roman"/>
                <a:ea typeface="SimSun"/>
              </a:rPr>
              <a:t>tân</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trẻ</a:t>
            </a:r>
            <a:r>
              <a:rPr lang="en-US" sz="2600" dirty="0">
                <a:solidFill>
                  <a:prstClr val="black"/>
                </a:solidFill>
                <a:latin typeface="Times New Roman"/>
                <a:ea typeface="SimSun"/>
              </a:rPr>
              <a:t> </a:t>
            </a:r>
            <a:r>
              <a:rPr lang="en-US" sz="2600" dirty="0" err="1" smtClean="0">
                <a:solidFill>
                  <a:prstClr val="black"/>
                </a:solidFill>
                <a:latin typeface="Times New Roman"/>
                <a:ea typeface="SimSun"/>
              </a:rPr>
              <a:t>trung</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gợi</a:t>
            </a:r>
            <a:r>
              <a:rPr lang="en-US" sz="2600" dirty="0">
                <a:solidFill>
                  <a:prstClr val="black"/>
                </a:solidFill>
                <a:latin typeface="Times New Roman"/>
                <a:ea typeface="SimSun"/>
              </a:rPr>
              <a:t> </a:t>
            </a:r>
            <a:r>
              <a:rPr lang="en-US" sz="2600" dirty="0" err="1" smtClean="0">
                <a:solidFill>
                  <a:prstClr val="black"/>
                </a:solidFill>
                <a:latin typeface="Times New Roman"/>
                <a:ea typeface="SimSun"/>
              </a:rPr>
              <a:t>cảm</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đầy</a:t>
            </a:r>
            <a:r>
              <a:rPr lang="en-US" sz="2600" dirty="0">
                <a:solidFill>
                  <a:prstClr val="black"/>
                </a:solidFill>
                <a:latin typeface="Times New Roman"/>
                <a:ea typeface="SimSun"/>
              </a:rPr>
              <a:t> </a:t>
            </a:r>
            <a:r>
              <a:rPr lang="en-US" sz="2600" dirty="0" err="1">
                <a:solidFill>
                  <a:prstClr val="black"/>
                </a:solidFill>
                <a:latin typeface="Times New Roman"/>
                <a:ea typeface="SimSun"/>
              </a:rPr>
              <a:t>sức</a:t>
            </a:r>
            <a:r>
              <a:rPr lang="en-US" sz="2600" dirty="0">
                <a:solidFill>
                  <a:prstClr val="black"/>
                </a:solidFill>
                <a:latin typeface="Times New Roman"/>
                <a:ea typeface="SimSun"/>
              </a:rPr>
              <a:t> </a:t>
            </a:r>
            <a:r>
              <a:rPr lang="en-US" sz="2600" dirty="0" err="1">
                <a:solidFill>
                  <a:prstClr val="black"/>
                </a:solidFill>
                <a:latin typeface="Times New Roman"/>
                <a:ea typeface="SimSun"/>
              </a:rPr>
              <a:t>sống</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người</a:t>
            </a:r>
            <a:r>
              <a:rPr lang="en-US" sz="2600" dirty="0">
                <a:solidFill>
                  <a:prstClr val="black"/>
                </a:solidFill>
                <a:latin typeface="Times New Roman"/>
                <a:ea typeface="SimSun"/>
              </a:rPr>
              <a:t> </a:t>
            </a:r>
            <a:r>
              <a:rPr lang="en-US" sz="2600" dirty="0" err="1">
                <a:solidFill>
                  <a:prstClr val="black"/>
                </a:solidFill>
                <a:latin typeface="Times New Roman"/>
                <a:ea typeface="SimSun"/>
              </a:rPr>
              <a:t>thiếu</a:t>
            </a:r>
            <a:r>
              <a:rPr lang="en-US" sz="2600" dirty="0">
                <a:solidFill>
                  <a:prstClr val="black"/>
                </a:solidFill>
                <a:latin typeface="Times New Roman"/>
                <a:ea typeface="SimSun"/>
              </a:rPr>
              <a:t> </a:t>
            </a:r>
            <a:r>
              <a:rPr lang="en-US" sz="2600" dirty="0" err="1">
                <a:solidFill>
                  <a:prstClr val="black"/>
                </a:solidFill>
                <a:latin typeface="Times New Roman"/>
                <a:ea typeface="SimSun"/>
              </a:rPr>
              <a:t>nữ</a:t>
            </a:r>
            <a:r>
              <a:rPr lang="en-US" sz="2600" dirty="0">
                <a:solidFill>
                  <a:prstClr val="black"/>
                </a:solidFill>
                <a:latin typeface="Times New Roman"/>
                <a:ea typeface="SimSun"/>
              </a:rPr>
              <a:t> </a:t>
            </a:r>
            <a:r>
              <a:rPr lang="en-US" sz="2600" dirty="0" err="1">
                <a:solidFill>
                  <a:prstClr val="black"/>
                </a:solidFill>
                <a:latin typeface="Times New Roman"/>
                <a:ea typeface="SimSun"/>
              </a:rPr>
              <a:t>Tây</a:t>
            </a:r>
            <a:r>
              <a:rPr lang="en-US" sz="2600" dirty="0">
                <a:solidFill>
                  <a:prstClr val="black"/>
                </a:solidFill>
                <a:latin typeface="Times New Roman"/>
                <a:ea typeface="SimSun"/>
              </a:rPr>
              <a:t> </a:t>
            </a:r>
            <a:r>
              <a:rPr lang="en-US" sz="2600" dirty="0" err="1" smtClean="0">
                <a:solidFill>
                  <a:prstClr val="black"/>
                </a:solidFill>
                <a:latin typeface="Times New Roman"/>
                <a:ea typeface="SimSun"/>
              </a:rPr>
              <a:t>Bắc</a:t>
            </a:r>
            <a:r>
              <a:rPr lang="en-US" sz="2600" dirty="0" smtClean="0">
                <a:solidFill>
                  <a:prstClr val="black"/>
                </a:solidFill>
                <a:latin typeface="Times New Roman"/>
                <a:ea typeface="SimSun"/>
              </a:rPr>
              <a:t>.</a:t>
            </a:r>
            <a:endParaRPr lang="en-US" sz="2600" dirty="0">
              <a:solidFill>
                <a:prstClr val="black"/>
              </a:solidFill>
              <a:latin typeface="Times New Roman"/>
              <a:ea typeface="SimSun"/>
            </a:endParaRPr>
          </a:p>
        </p:txBody>
      </p:sp>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trữ</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tình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của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19936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034" y="1314659"/>
            <a:ext cx="11053620" cy="4996240"/>
          </a:xfrm>
          <a:prstGeom prst="rect">
            <a:avLst/>
          </a:prstGeom>
        </p:spPr>
        <p:txBody>
          <a:bodyPr wrap="square">
            <a:spAutoFit/>
          </a:bodyPr>
          <a:lstStyle/>
          <a:p>
            <a:pPr marL="457200" indent="-457200" algn="just" fontAlgn="base" hangingPunct="0">
              <a:lnSpc>
                <a:spcPct val="150000"/>
              </a:lnSpc>
              <a:spcAft>
                <a:spcPts val="800"/>
              </a:spcAft>
              <a:buFont typeface="Wingdings" pitchFamily="2" charset="2"/>
              <a:buChar char="§"/>
            </a:pPr>
            <a:r>
              <a:rPr lang="en-US" sz="2600" dirty="0" err="1" smtClean="0">
                <a:solidFill>
                  <a:prstClr val="black"/>
                </a:solidFill>
                <a:latin typeface="Times New Roman"/>
                <a:ea typeface="SimSun"/>
              </a:rPr>
              <a:t>Màu</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trắng</a:t>
            </a:r>
            <a:r>
              <a:rPr lang="en-US" sz="2600" dirty="0">
                <a:solidFill>
                  <a:prstClr val="black"/>
                </a:solidFill>
                <a:latin typeface="Times New Roman"/>
                <a:ea typeface="SimSun"/>
              </a:rPr>
              <a:t> </a:t>
            </a:r>
            <a:r>
              <a:rPr lang="en-US" sz="2600" dirty="0" err="1">
                <a:solidFill>
                  <a:prstClr val="black"/>
                </a:solidFill>
                <a:latin typeface="Times New Roman"/>
                <a:ea typeface="SimSun"/>
              </a:rPr>
              <a:t>tinh</a:t>
            </a:r>
            <a:r>
              <a:rPr lang="en-US" sz="2600" dirty="0">
                <a:solidFill>
                  <a:prstClr val="black"/>
                </a:solidFill>
                <a:latin typeface="Times New Roman"/>
                <a:ea typeface="SimSun"/>
              </a:rPr>
              <a:t> </a:t>
            </a:r>
            <a:r>
              <a:rPr lang="en-US" sz="2600" dirty="0" err="1">
                <a:solidFill>
                  <a:prstClr val="black"/>
                </a:solidFill>
                <a:latin typeface="Times New Roman"/>
                <a:ea typeface="SimSun"/>
              </a:rPr>
              <a:t>khiết</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hoa</a:t>
            </a:r>
            <a:r>
              <a:rPr lang="en-US" sz="2600" dirty="0">
                <a:solidFill>
                  <a:prstClr val="black"/>
                </a:solidFill>
                <a:latin typeface="Times New Roman"/>
                <a:ea typeface="SimSun"/>
              </a:rPr>
              <a:t> ban, </a:t>
            </a:r>
            <a:r>
              <a:rPr lang="en-US" sz="2600" dirty="0" err="1">
                <a:solidFill>
                  <a:prstClr val="black"/>
                </a:solidFill>
                <a:latin typeface="Times New Roman"/>
                <a:ea typeface="SimSun"/>
              </a:rPr>
              <a:t>màu</a:t>
            </a:r>
            <a:r>
              <a:rPr lang="en-US" sz="2600" dirty="0">
                <a:solidFill>
                  <a:prstClr val="black"/>
                </a:solidFill>
                <a:latin typeface="Times New Roman"/>
                <a:ea typeface="SimSun"/>
              </a:rPr>
              <a:t> </a:t>
            </a:r>
            <a:r>
              <a:rPr lang="en-US" sz="2600" dirty="0" err="1">
                <a:solidFill>
                  <a:prstClr val="black"/>
                </a:solidFill>
                <a:latin typeface="Times New Roman"/>
                <a:ea typeface="SimSun"/>
              </a:rPr>
              <a:t>đỏ</a:t>
            </a:r>
            <a:r>
              <a:rPr lang="en-US" sz="2600" dirty="0">
                <a:solidFill>
                  <a:prstClr val="black"/>
                </a:solidFill>
                <a:latin typeface="Times New Roman"/>
                <a:ea typeface="SimSun"/>
              </a:rPr>
              <a:t> </a:t>
            </a:r>
            <a:r>
              <a:rPr lang="en-US" sz="2600" dirty="0" err="1">
                <a:solidFill>
                  <a:prstClr val="black"/>
                </a:solidFill>
                <a:latin typeface="Times New Roman"/>
                <a:ea typeface="SimSun"/>
              </a:rPr>
              <a:t>rực</a:t>
            </a:r>
            <a:r>
              <a:rPr lang="en-US" sz="2600" dirty="0">
                <a:solidFill>
                  <a:prstClr val="black"/>
                </a:solidFill>
                <a:latin typeface="Times New Roman"/>
                <a:ea typeface="SimSun"/>
              </a:rPr>
              <a:t> </a:t>
            </a:r>
            <a:r>
              <a:rPr lang="en-US" sz="2600" dirty="0" err="1">
                <a:solidFill>
                  <a:prstClr val="black"/>
                </a:solidFill>
                <a:latin typeface="Times New Roman"/>
                <a:ea typeface="SimSun"/>
              </a:rPr>
              <a:t>rỡ</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hoa</a:t>
            </a:r>
            <a:r>
              <a:rPr lang="en-US" sz="2600" dirty="0">
                <a:solidFill>
                  <a:prstClr val="black"/>
                </a:solidFill>
                <a:latin typeface="Times New Roman"/>
                <a:ea typeface="SimSun"/>
              </a:rPr>
              <a:t> </a:t>
            </a:r>
            <a:r>
              <a:rPr lang="en-US" sz="2600" dirty="0" err="1">
                <a:solidFill>
                  <a:prstClr val="black"/>
                </a:solidFill>
                <a:latin typeface="Times New Roman"/>
                <a:ea typeface="SimSun"/>
              </a:rPr>
              <a:t>gạo</a:t>
            </a:r>
            <a:r>
              <a:rPr lang="en-US" sz="2600" dirty="0">
                <a:solidFill>
                  <a:prstClr val="black"/>
                </a:solidFill>
                <a:latin typeface="Times New Roman"/>
                <a:ea typeface="SimSun"/>
              </a:rPr>
              <a:t> </a:t>
            </a:r>
            <a:r>
              <a:rPr lang="en-US" sz="2600" dirty="0" err="1">
                <a:solidFill>
                  <a:prstClr val="black"/>
                </a:solidFill>
                <a:latin typeface="Times New Roman"/>
                <a:ea typeface="SimSun"/>
              </a:rPr>
              <a:t>điểm</a:t>
            </a:r>
            <a:r>
              <a:rPr lang="en-US" sz="2600" dirty="0">
                <a:solidFill>
                  <a:prstClr val="black"/>
                </a:solidFill>
                <a:latin typeface="Times New Roman"/>
                <a:ea typeface="SimSun"/>
              </a:rPr>
              <a:t> </a:t>
            </a:r>
            <a:r>
              <a:rPr lang="en-US" sz="2600" dirty="0" err="1">
                <a:solidFill>
                  <a:prstClr val="black"/>
                </a:solidFill>
                <a:latin typeface="Times New Roman"/>
                <a:ea typeface="SimSun"/>
              </a:rPr>
              <a:t>vào</a:t>
            </a:r>
            <a:r>
              <a:rPr lang="en-US" sz="2600" dirty="0">
                <a:solidFill>
                  <a:prstClr val="black"/>
                </a:solidFill>
                <a:latin typeface="Times New Roman"/>
                <a:ea typeface="SimSun"/>
              </a:rPr>
              <a:t> </a:t>
            </a:r>
            <a:r>
              <a:rPr lang="en-US" sz="2600" dirty="0" err="1">
                <a:solidFill>
                  <a:prstClr val="black"/>
                </a:solidFill>
                <a:latin typeface="Times New Roman"/>
                <a:ea typeface="SimSun"/>
              </a:rPr>
              <a:t>suối</a:t>
            </a:r>
            <a:r>
              <a:rPr lang="en-US" sz="2600" dirty="0">
                <a:solidFill>
                  <a:prstClr val="black"/>
                </a:solidFill>
                <a:latin typeface="Times New Roman"/>
                <a:ea typeface="SimSun"/>
              </a:rPr>
              <a:t> </a:t>
            </a:r>
            <a:r>
              <a:rPr lang="en-US" sz="2600" dirty="0" err="1">
                <a:solidFill>
                  <a:prstClr val="black"/>
                </a:solidFill>
                <a:latin typeface="Times New Roman"/>
                <a:ea typeface="SimSun"/>
              </a:rPr>
              <a:t>tóc</a:t>
            </a:r>
            <a:r>
              <a:rPr lang="en-US" sz="2600" dirty="0">
                <a:solidFill>
                  <a:prstClr val="black"/>
                </a:solidFill>
                <a:latin typeface="Times New Roman"/>
                <a:ea typeface="SimSun"/>
              </a:rPr>
              <a:t> </a:t>
            </a:r>
            <a:r>
              <a:rPr lang="en-US" sz="2600" dirty="0" err="1">
                <a:solidFill>
                  <a:prstClr val="black"/>
                </a:solidFill>
                <a:latin typeface="Times New Roman"/>
                <a:ea typeface="SimSun"/>
              </a:rPr>
              <a:t>ấy</a:t>
            </a:r>
            <a:r>
              <a:rPr lang="en-US" sz="2600" dirty="0">
                <a:solidFill>
                  <a:prstClr val="black"/>
                </a:solidFill>
                <a:latin typeface="Times New Roman"/>
                <a:ea typeface="SimSun"/>
              </a:rPr>
              <a:t> </a:t>
            </a:r>
            <a:r>
              <a:rPr lang="en-US" sz="2600" dirty="0" err="1">
                <a:solidFill>
                  <a:prstClr val="black"/>
                </a:solidFill>
                <a:latin typeface="Times New Roman"/>
                <a:ea typeface="SimSun"/>
              </a:rPr>
              <a:t>khiến</a:t>
            </a:r>
            <a:r>
              <a:rPr lang="en-US" sz="2600" dirty="0">
                <a:solidFill>
                  <a:prstClr val="black"/>
                </a:solidFill>
                <a:latin typeface="Times New Roman"/>
                <a:ea typeface="SimSun"/>
              </a:rPr>
              <a:t> </a:t>
            </a:r>
            <a:r>
              <a:rPr lang="en-US" sz="2600" dirty="0" err="1">
                <a:solidFill>
                  <a:prstClr val="black"/>
                </a:solidFill>
                <a:latin typeface="Times New Roman"/>
                <a:ea typeface="SimSun"/>
              </a:rPr>
              <a:t>nó</a:t>
            </a:r>
            <a:r>
              <a:rPr lang="en-US" sz="2600" dirty="0">
                <a:solidFill>
                  <a:prstClr val="black"/>
                </a:solidFill>
                <a:latin typeface="Times New Roman"/>
                <a:ea typeface="SimSun"/>
              </a:rPr>
              <a:t> </a:t>
            </a:r>
            <a:r>
              <a:rPr lang="en-US" sz="2600" dirty="0" err="1">
                <a:solidFill>
                  <a:prstClr val="black"/>
                </a:solidFill>
                <a:latin typeface="Times New Roman"/>
                <a:ea typeface="SimSun"/>
              </a:rPr>
              <a:t>thêm</a:t>
            </a:r>
            <a:r>
              <a:rPr lang="en-US" sz="2600" dirty="0">
                <a:solidFill>
                  <a:prstClr val="black"/>
                </a:solidFill>
                <a:latin typeface="Times New Roman"/>
                <a:ea typeface="SimSun"/>
              </a:rPr>
              <a:t> </a:t>
            </a:r>
            <a:r>
              <a:rPr lang="en-US" sz="2600" dirty="0" err="1">
                <a:solidFill>
                  <a:prstClr val="black"/>
                </a:solidFill>
                <a:latin typeface="Times New Roman"/>
                <a:ea typeface="SimSun"/>
              </a:rPr>
              <a:t>phần</a:t>
            </a:r>
            <a:r>
              <a:rPr lang="en-US" sz="2600" dirty="0">
                <a:solidFill>
                  <a:prstClr val="black"/>
                </a:solidFill>
                <a:latin typeface="Times New Roman"/>
                <a:ea typeface="SimSun"/>
              </a:rPr>
              <a:t> </a:t>
            </a:r>
            <a:r>
              <a:rPr lang="en-US" sz="2600" dirty="0" err="1">
                <a:solidFill>
                  <a:prstClr val="black"/>
                </a:solidFill>
                <a:latin typeface="Times New Roman"/>
                <a:ea typeface="SimSun"/>
              </a:rPr>
              <a:t>kiều</a:t>
            </a:r>
            <a:r>
              <a:rPr lang="en-US" sz="2600" dirty="0">
                <a:solidFill>
                  <a:prstClr val="black"/>
                </a:solidFill>
                <a:latin typeface="Times New Roman"/>
                <a:ea typeface="SimSun"/>
              </a:rPr>
              <a:t> </a:t>
            </a:r>
            <a:r>
              <a:rPr lang="en-US" sz="2600" dirty="0" err="1">
                <a:solidFill>
                  <a:prstClr val="black"/>
                </a:solidFill>
                <a:latin typeface="Times New Roman"/>
                <a:ea typeface="SimSun"/>
              </a:rPr>
              <a:t>diễm</a:t>
            </a:r>
            <a:r>
              <a:rPr lang="en-US" sz="2600" dirty="0">
                <a:solidFill>
                  <a:prstClr val="black"/>
                </a:solidFill>
                <a:latin typeface="Times New Roman"/>
                <a:ea typeface="SimSun"/>
              </a:rPr>
              <a:t> </a:t>
            </a:r>
            <a:r>
              <a:rPr lang="en-US" sz="2600" dirty="0" err="1">
                <a:solidFill>
                  <a:prstClr val="black"/>
                </a:solidFill>
                <a:latin typeface="Times New Roman"/>
                <a:ea typeface="SimSun"/>
              </a:rPr>
              <a:t>làm</a:t>
            </a:r>
            <a:r>
              <a:rPr lang="en-US" sz="2600" dirty="0">
                <a:solidFill>
                  <a:prstClr val="black"/>
                </a:solidFill>
                <a:latin typeface="Times New Roman"/>
                <a:ea typeface="SimSun"/>
              </a:rPr>
              <a:t> say </a:t>
            </a:r>
            <a:r>
              <a:rPr lang="en-US" sz="2600" dirty="0" err="1">
                <a:solidFill>
                  <a:prstClr val="black"/>
                </a:solidFill>
                <a:latin typeface="Times New Roman"/>
                <a:ea typeface="SimSun"/>
              </a:rPr>
              <a:t>lòng</a:t>
            </a:r>
            <a:r>
              <a:rPr lang="en-US" sz="2600" dirty="0">
                <a:solidFill>
                  <a:prstClr val="black"/>
                </a:solidFill>
                <a:latin typeface="Times New Roman"/>
                <a:ea typeface="SimSun"/>
              </a:rPr>
              <a:t> </a:t>
            </a:r>
            <a:r>
              <a:rPr lang="en-US" sz="2600" dirty="0" err="1">
                <a:solidFill>
                  <a:prstClr val="black"/>
                </a:solidFill>
                <a:latin typeface="Times New Roman"/>
                <a:ea typeface="SimSun"/>
              </a:rPr>
              <a:t>người</a:t>
            </a:r>
            <a:r>
              <a:rPr lang="en-US" sz="2600" dirty="0">
                <a:solidFill>
                  <a:prstClr val="black"/>
                </a:solidFill>
                <a:latin typeface="Times New Roman"/>
                <a:ea typeface="SimSun"/>
              </a:rPr>
              <a:t>. </a:t>
            </a:r>
            <a:r>
              <a:rPr lang="en-US" sz="2600" dirty="0" err="1">
                <a:solidFill>
                  <a:prstClr val="black"/>
                </a:solidFill>
                <a:latin typeface="Times New Roman"/>
                <a:ea typeface="SimSun"/>
              </a:rPr>
              <a:t>Tác</a:t>
            </a:r>
            <a:r>
              <a:rPr lang="en-US" sz="2600" dirty="0">
                <a:solidFill>
                  <a:prstClr val="black"/>
                </a:solidFill>
                <a:latin typeface="Times New Roman"/>
                <a:ea typeface="SimSun"/>
              </a:rPr>
              <a:t> </a:t>
            </a:r>
            <a:r>
              <a:rPr lang="en-US" sz="2600" dirty="0" err="1">
                <a:solidFill>
                  <a:prstClr val="black"/>
                </a:solidFill>
                <a:latin typeface="Times New Roman"/>
                <a:ea typeface="SimSun"/>
              </a:rPr>
              <a:t>giả</a:t>
            </a:r>
            <a:r>
              <a:rPr lang="en-US" sz="2600" dirty="0">
                <a:solidFill>
                  <a:prstClr val="black"/>
                </a:solidFill>
                <a:latin typeface="Times New Roman"/>
                <a:ea typeface="SimSun"/>
              </a:rPr>
              <a:t> </a:t>
            </a:r>
            <a:r>
              <a:rPr lang="en-US" sz="2600" dirty="0" err="1">
                <a:solidFill>
                  <a:prstClr val="black"/>
                </a:solidFill>
                <a:latin typeface="Times New Roman"/>
                <a:ea typeface="SimSun"/>
              </a:rPr>
              <a:t>dùng</a:t>
            </a:r>
            <a:r>
              <a:rPr lang="en-US" sz="2600" dirty="0">
                <a:solidFill>
                  <a:prstClr val="black"/>
                </a:solidFill>
                <a:latin typeface="Times New Roman"/>
                <a:ea typeface="SimSun"/>
              </a:rPr>
              <a:t> </a:t>
            </a:r>
            <a:r>
              <a:rPr lang="en-US" sz="2600" dirty="0" err="1">
                <a:solidFill>
                  <a:prstClr val="black"/>
                </a:solidFill>
                <a:latin typeface="Times New Roman"/>
                <a:ea typeface="SimSun"/>
              </a:rPr>
              <a:t>lối</a:t>
            </a:r>
            <a:r>
              <a:rPr lang="en-US" sz="2600" dirty="0">
                <a:solidFill>
                  <a:prstClr val="black"/>
                </a:solidFill>
                <a:latin typeface="Times New Roman"/>
                <a:ea typeface="SimSun"/>
              </a:rPr>
              <a:t> </a:t>
            </a:r>
            <a:r>
              <a:rPr lang="en-US" sz="2600" dirty="0" err="1">
                <a:solidFill>
                  <a:prstClr val="black"/>
                </a:solidFill>
                <a:latin typeface="Times New Roman"/>
                <a:ea typeface="SimSun"/>
              </a:rPr>
              <a:t>đảo</a:t>
            </a:r>
            <a:r>
              <a:rPr lang="en-US" sz="2600" dirty="0">
                <a:solidFill>
                  <a:prstClr val="black"/>
                </a:solidFill>
                <a:latin typeface="Times New Roman"/>
                <a:ea typeface="SimSun"/>
              </a:rPr>
              <a:t> </a:t>
            </a:r>
            <a:r>
              <a:rPr lang="en-US" sz="2600" dirty="0" err="1">
                <a:solidFill>
                  <a:prstClr val="black"/>
                </a:solidFill>
                <a:latin typeface="Times New Roman"/>
                <a:ea typeface="SimSun"/>
              </a:rPr>
              <a:t>trật</a:t>
            </a:r>
            <a:r>
              <a:rPr lang="en-US" sz="2600" dirty="0">
                <a:solidFill>
                  <a:prstClr val="black"/>
                </a:solidFill>
                <a:latin typeface="Times New Roman"/>
                <a:ea typeface="SimSun"/>
              </a:rPr>
              <a:t> </a:t>
            </a:r>
            <a:r>
              <a:rPr lang="en-US" sz="2600" dirty="0" err="1">
                <a:solidFill>
                  <a:prstClr val="black"/>
                </a:solidFill>
                <a:latin typeface="Times New Roman"/>
                <a:ea typeface="SimSun"/>
              </a:rPr>
              <a:t>tự</a:t>
            </a:r>
            <a:r>
              <a:rPr lang="en-US" sz="2600" dirty="0">
                <a:solidFill>
                  <a:prstClr val="black"/>
                </a:solidFill>
                <a:latin typeface="Times New Roman"/>
                <a:ea typeface="SimSun"/>
              </a:rPr>
              <a:t> </a:t>
            </a:r>
            <a:r>
              <a:rPr lang="en-US" sz="2600" dirty="0" err="1">
                <a:solidFill>
                  <a:prstClr val="black"/>
                </a:solidFill>
                <a:latin typeface="Times New Roman"/>
                <a:ea typeface="SimSun"/>
              </a:rPr>
              <a:t>câu</a:t>
            </a:r>
            <a:r>
              <a:rPr lang="en-US" sz="2600" dirty="0">
                <a:solidFill>
                  <a:prstClr val="black"/>
                </a:solidFill>
                <a:latin typeface="Times New Roman"/>
                <a:ea typeface="SimSun"/>
              </a:rPr>
              <a:t> “</a:t>
            </a:r>
            <a:r>
              <a:rPr lang="en-US" sz="2600" i="1" dirty="0">
                <a:solidFill>
                  <a:prstClr val="black"/>
                </a:solidFill>
                <a:latin typeface="Times New Roman"/>
                <a:ea typeface="SimSun"/>
              </a:rPr>
              <a:t>bung </a:t>
            </a:r>
            <a:r>
              <a:rPr lang="en-US" sz="2600" i="1" dirty="0" err="1">
                <a:solidFill>
                  <a:prstClr val="black"/>
                </a:solidFill>
                <a:latin typeface="Times New Roman"/>
                <a:ea typeface="SimSun"/>
              </a:rPr>
              <a:t>nở</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hoa</a:t>
            </a:r>
            <a:r>
              <a:rPr lang="en-US" sz="2600" i="1" dirty="0">
                <a:solidFill>
                  <a:prstClr val="black"/>
                </a:solidFill>
                <a:latin typeface="Times New Roman"/>
                <a:ea typeface="SimSun"/>
              </a:rPr>
              <a:t> ban </a:t>
            </a:r>
            <a:r>
              <a:rPr lang="en-US" sz="2600" i="1" dirty="0" err="1">
                <a:solidFill>
                  <a:prstClr val="black"/>
                </a:solidFill>
                <a:latin typeface="Times New Roman"/>
                <a:ea typeface="SimSun"/>
              </a:rPr>
              <a:t>hoa</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gạo</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tháng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hai</a:t>
            </a:r>
            <a:r>
              <a:rPr lang="en-US" sz="2600" dirty="0">
                <a:solidFill>
                  <a:prstClr val="black"/>
                </a:solidFill>
                <a:latin typeface="Times New Roman"/>
                <a:ea typeface="SimSun"/>
              </a:rPr>
              <a:t>” </a:t>
            </a:r>
            <a:r>
              <a:rPr lang="en-US" sz="2600" dirty="0" err="1">
                <a:solidFill>
                  <a:prstClr val="black"/>
                </a:solidFill>
                <a:latin typeface="Times New Roman"/>
                <a:ea typeface="SimSun"/>
              </a:rPr>
              <a:t>để</a:t>
            </a:r>
            <a:r>
              <a:rPr lang="en-US" sz="2600" dirty="0">
                <a:solidFill>
                  <a:prstClr val="black"/>
                </a:solidFill>
                <a:latin typeface="Times New Roman"/>
                <a:ea typeface="SimSun"/>
              </a:rPr>
              <a:t> </a:t>
            </a:r>
            <a:r>
              <a:rPr lang="en-US" sz="2600" dirty="0" err="1">
                <a:solidFill>
                  <a:prstClr val="black"/>
                </a:solidFill>
                <a:latin typeface="Times New Roman"/>
                <a:ea typeface="SimSun"/>
              </a:rPr>
              <a:t>nhấn</a:t>
            </a:r>
            <a:r>
              <a:rPr lang="en-US" sz="2600" dirty="0">
                <a:solidFill>
                  <a:prstClr val="black"/>
                </a:solidFill>
                <a:latin typeface="Times New Roman"/>
                <a:ea typeface="SimSun"/>
              </a:rPr>
              <a:t> </a:t>
            </a:r>
            <a:r>
              <a:rPr lang="en-US" sz="2600" dirty="0" err="1">
                <a:solidFill>
                  <a:prstClr val="black"/>
                </a:solidFill>
                <a:latin typeface="Times New Roman"/>
                <a:ea typeface="SimSun"/>
              </a:rPr>
              <a:t>mạnh</a:t>
            </a:r>
            <a:r>
              <a:rPr lang="en-US" sz="2600" dirty="0">
                <a:solidFill>
                  <a:prstClr val="black"/>
                </a:solidFill>
                <a:latin typeface="Times New Roman"/>
                <a:ea typeface="SimSun"/>
              </a:rPr>
              <a:t> </a:t>
            </a:r>
            <a:r>
              <a:rPr lang="en-US" sz="2600" dirty="0" err="1">
                <a:solidFill>
                  <a:prstClr val="black"/>
                </a:solidFill>
                <a:latin typeface="Times New Roman"/>
                <a:ea typeface="SimSun"/>
              </a:rPr>
              <a:t>thêm</a:t>
            </a:r>
            <a:r>
              <a:rPr lang="en-US" sz="2600" dirty="0">
                <a:solidFill>
                  <a:prstClr val="black"/>
                </a:solidFill>
                <a:latin typeface="Times New Roman"/>
                <a:ea typeface="SimSun"/>
              </a:rPr>
              <a:t> </a:t>
            </a:r>
            <a:r>
              <a:rPr lang="en-US" sz="2600" dirty="0" err="1">
                <a:solidFill>
                  <a:prstClr val="black"/>
                </a:solidFill>
                <a:latin typeface="Times New Roman"/>
                <a:ea typeface="SimSun"/>
              </a:rPr>
              <a:t>sức</a:t>
            </a:r>
            <a:r>
              <a:rPr lang="en-US" sz="2600" dirty="0">
                <a:solidFill>
                  <a:prstClr val="black"/>
                </a:solidFill>
                <a:latin typeface="Times New Roman"/>
                <a:ea typeface="SimSun"/>
              </a:rPr>
              <a:t> </a:t>
            </a:r>
            <a:r>
              <a:rPr lang="en-US" sz="2600" dirty="0" err="1">
                <a:solidFill>
                  <a:prstClr val="black"/>
                </a:solidFill>
                <a:latin typeface="Times New Roman"/>
                <a:ea typeface="SimSun"/>
              </a:rPr>
              <a:t>sống</a:t>
            </a:r>
            <a:r>
              <a:rPr lang="en-US" sz="2600" dirty="0">
                <a:solidFill>
                  <a:prstClr val="black"/>
                </a:solidFill>
                <a:latin typeface="Times New Roman"/>
                <a:ea typeface="SimSun"/>
              </a:rPr>
              <a:t> </a:t>
            </a:r>
            <a:r>
              <a:rPr lang="en-US" sz="2600" dirty="0" err="1">
                <a:solidFill>
                  <a:prstClr val="black"/>
                </a:solidFill>
                <a:latin typeface="Times New Roman"/>
                <a:ea typeface="SimSun"/>
              </a:rPr>
              <a:t>tràn</a:t>
            </a:r>
            <a:r>
              <a:rPr lang="en-US" sz="2600" dirty="0">
                <a:solidFill>
                  <a:prstClr val="black"/>
                </a:solidFill>
                <a:latin typeface="Times New Roman"/>
                <a:ea typeface="SimSun"/>
              </a:rPr>
              <a:t> </a:t>
            </a:r>
            <a:r>
              <a:rPr lang="en-US" sz="2600" dirty="0" err="1">
                <a:solidFill>
                  <a:prstClr val="black"/>
                </a:solidFill>
                <a:latin typeface="Times New Roman"/>
                <a:ea typeface="SimSun"/>
              </a:rPr>
              <a:t>căng</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thiên</a:t>
            </a:r>
            <a:r>
              <a:rPr lang="en-US" sz="2600" dirty="0">
                <a:solidFill>
                  <a:prstClr val="black"/>
                </a:solidFill>
                <a:latin typeface="Times New Roman"/>
                <a:ea typeface="SimSun"/>
              </a:rPr>
              <a:t> </a:t>
            </a:r>
            <a:r>
              <a:rPr lang="en-US" sz="2600" dirty="0" err="1">
                <a:solidFill>
                  <a:prstClr val="black"/>
                </a:solidFill>
                <a:latin typeface="Times New Roman"/>
                <a:ea typeface="SimSun"/>
              </a:rPr>
              <a:t>nhiên</a:t>
            </a:r>
            <a:r>
              <a:rPr lang="en-US" sz="2600" dirty="0">
                <a:solidFill>
                  <a:prstClr val="black"/>
                </a:solidFill>
                <a:latin typeface="Times New Roman"/>
                <a:ea typeface="SimSun"/>
              </a:rPr>
              <a:t> </a:t>
            </a:r>
            <a:r>
              <a:rPr lang="en-US" sz="2600" dirty="0" err="1">
                <a:solidFill>
                  <a:prstClr val="black"/>
                </a:solidFill>
                <a:latin typeface="Times New Roman"/>
                <a:ea typeface="SimSun"/>
              </a:rPr>
              <a:t>Tây</a:t>
            </a:r>
            <a:r>
              <a:rPr lang="en-US" sz="2600" dirty="0">
                <a:solidFill>
                  <a:prstClr val="black"/>
                </a:solidFill>
                <a:latin typeface="Times New Roman"/>
                <a:ea typeface="SimSun"/>
              </a:rPr>
              <a:t> </a:t>
            </a:r>
            <a:r>
              <a:rPr lang="en-US" sz="2600" dirty="0" err="1">
                <a:solidFill>
                  <a:prstClr val="black"/>
                </a:solidFill>
                <a:latin typeface="Times New Roman"/>
                <a:ea typeface="SimSun"/>
              </a:rPr>
              <a:t>Bắc</a:t>
            </a:r>
            <a:r>
              <a:rPr lang="en-US" sz="2600" dirty="0">
                <a:solidFill>
                  <a:prstClr val="black"/>
                </a:solidFill>
                <a:latin typeface="Times New Roman"/>
                <a:ea typeface="SimSun"/>
              </a:rPr>
              <a:t> </a:t>
            </a:r>
            <a:r>
              <a:rPr lang="en-US" sz="2600" dirty="0" err="1">
                <a:solidFill>
                  <a:prstClr val="black"/>
                </a:solidFill>
                <a:latin typeface="Times New Roman"/>
                <a:ea typeface="SimSun"/>
              </a:rPr>
              <a:t>vào</a:t>
            </a:r>
            <a:r>
              <a:rPr lang="en-US" sz="2600" dirty="0">
                <a:solidFill>
                  <a:prstClr val="black"/>
                </a:solidFill>
                <a:latin typeface="Times New Roman"/>
                <a:ea typeface="SimSun"/>
              </a:rPr>
              <a:t> </a:t>
            </a:r>
            <a:r>
              <a:rPr lang="en-US" sz="2600" dirty="0" err="1">
                <a:solidFill>
                  <a:prstClr val="black"/>
                </a:solidFill>
                <a:latin typeface="Times New Roman"/>
                <a:ea typeface="SimSun"/>
              </a:rPr>
              <a:t>thời</a:t>
            </a:r>
            <a:r>
              <a:rPr lang="en-US" sz="2600" dirty="0">
                <a:solidFill>
                  <a:prstClr val="black"/>
                </a:solidFill>
                <a:latin typeface="Times New Roman"/>
                <a:ea typeface="SimSun"/>
              </a:rPr>
              <a:t> </a:t>
            </a:r>
            <a:r>
              <a:rPr lang="en-US" sz="2600" dirty="0" err="1">
                <a:solidFill>
                  <a:prstClr val="black"/>
                </a:solidFill>
                <a:latin typeface="Times New Roman"/>
                <a:ea typeface="SimSun"/>
              </a:rPr>
              <a:t>điểm</a:t>
            </a:r>
            <a:r>
              <a:rPr lang="en-US" sz="2600" dirty="0">
                <a:solidFill>
                  <a:prstClr val="black"/>
                </a:solidFill>
                <a:latin typeface="Times New Roman"/>
                <a:ea typeface="SimSun"/>
              </a:rPr>
              <a:t> </a:t>
            </a:r>
            <a:r>
              <a:rPr lang="en-US" sz="2600" dirty="0" err="1">
                <a:solidFill>
                  <a:prstClr val="black"/>
                </a:solidFill>
                <a:latin typeface="Times New Roman"/>
                <a:ea typeface="SimSun"/>
              </a:rPr>
              <a:t>giữa</a:t>
            </a:r>
            <a:r>
              <a:rPr lang="en-US" sz="2600" dirty="0">
                <a:solidFill>
                  <a:prstClr val="black"/>
                </a:solidFill>
                <a:latin typeface="Times New Roman"/>
                <a:ea typeface="SimSun"/>
              </a:rPr>
              <a:t> </a:t>
            </a:r>
            <a:r>
              <a:rPr lang="en-US" sz="2600" dirty="0" err="1">
                <a:solidFill>
                  <a:prstClr val="black"/>
                </a:solidFill>
                <a:latin typeface="Times New Roman"/>
                <a:ea typeface="SimSun"/>
              </a:rPr>
              <a:t>mùa</a:t>
            </a:r>
            <a:r>
              <a:rPr lang="en-US" sz="2600" dirty="0">
                <a:solidFill>
                  <a:prstClr val="black"/>
                </a:solidFill>
                <a:latin typeface="Times New Roman"/>
                <a:ea typeface="SimSun"/>
              </a:rPr>
              <a:t> </a:t>
            </a:r>
            <a:r>
              <a:rPr lang="en-US" sz="2600" dirty="0" err="1">
                <a:solidFill>
                  <a:prstClr val="black"/>
                </a:solidFill>
                <a:latin typeface="Times New Roman"/>
                <a:ea typeface="SimSun"/>
              </a:rPr>
              <a:t>xuân</a:t>
            </a:r>
            <a:r>
              <a:rPr lang="en-US" sz="2600" dirty="0">
                <a:solidFill>
                  <a:prstClr val="black"/>
                </a:solidFill>
                <a:latin typeface="Times New Roman"/>
                <a:ea typeface="SimSun"/>
              </a:rPr>
              <a:t>, </a:t>
            </a:r>
            <a:r>
              <a:rPr lang="en-US" sz="2600" dirty="0" err="1">
                <a:solidFill>
                  <a:prstClr val="black"/>
                </a:solidFill>
                <a:latin typeface="Times New Roman"/>
                <a:ea typeface="SimSun"/>
              </a:rPr>
              <a:t>tô</a:t>
            </a:r>
            <a:r>
              <a:rPr lang="en-US" sz="2600" dirty="0">
                <a:solidFill>
                  <a:prstClr val="black"/>
                </a:solidFill>
                <a:latin typeface="Times New Roman"/>
                <a:ea typeface="SimSun"/>
              </a:rPr>
              <a:t> </a:t>
            </a:r>
            <a:r>
              <a:rPr lang="en-US" sz="2600" dirty="0" err="1">
                <a:solidFill>
                  <a:prstClr val="black"/>
                </a:solidFill>
                <a:latin typeface="Times New Roman"/>
                <a:ea typeface="SimSun"/>
              </a:rPr>
              <a:t>điểm</a:t>
            </a:r>
            <a:r>
              <a:rPr lang="en-US" sz="2600" dirty="0">
                <a:solidFill>
                  <a:prstClr val="black"/>
                </a:solidFill>
                <a:latin typeface="Times New Roman"/>
                <a:ea typeface="SimSun"/>
              </a:rPr>
              <a:t> </a:t>
            </a:r>
            <a:r>
              <a:rPr lang="en-US" sz="2600" dirty="0" err="1">
                <a:solidFill>
                  <a:prstClr val="black"/>
                </a:solidFill>
                <a:latin typeface="Times New Roman"/>
                <a:ea typeface="SimSun"/>
              </a:rPr>
              <a:t>thêm</a:t>
            </a:r>
            <a:r>
              <a:rPr lang="en-US" sz="2600" dirty="0">
                <a:solidFill>
                  <a:prstClr val="black"/>
                </a:solidFill>
                <a:latin typeface="Times New Roman"/>
                <a:ea typeface="SimSun"/>
              </a:rPr>
              <a:t> </a:t>
            </a:r>
            <a:r>
              <a:rPr lang="en-US" sz="2600" dirty="0" err="1">
                <a:solidFill>
                  <a:prstClr val="black"/>
                </a:solidFill>
                <a:latin typeface="Times New Roman"/>
                <a:ea typeface="SimSun"/>
              </a:rPr>
              <a:t>cho</a:t>
            </a:r>
            <a:r>
              <a:rPr lang="en-US" sz="2600" dirty="0">
                <a:solidFill>
                  <a:prstClr val="black"/>
                </a:solidFill>
                <a:latin typeface="Times New Roman"/>
                <a:ea typeface="SimSun"/>
              </a:rPr>
              <a:t> </a:t>
            </a:r>
            <a:r>
              <a:rPr lang="en-US" sz="2600" dirty="0" err="1">
                <a:solidFill>
                  <a:prstClr val="black"/>
                </a:solidFill>
                <a:latin typeface="Times New Roman"/>
                <a:ea typeface="SimSun"/>
              </a:rPr>
              <a:t>vẻ</a:t>
            </a:r>
            <a:r>
              <a:rPr lang="en-US" sz="2600" dirty="0">
                <a:solidFill>
                  <a:prstClr val="black"/>
                </a:solidFill>
                <a:latin typeface="Times New Roman"/>
                <a:ea typeface="SimSun"/>
              </a:rPr>
              <a:t> </a:t>
            </a:r>
            <a:r>
              <a:rPr lang="en-US" sz="2600" dirty="0" err="1">
                <a:solidFill>
                  <a:prstClr val="black"/>
                </a:solidFill>
                <a:latin typeface="Times New Roman"/>
                <a:ea typeface="SimSun"/>
              </a:rPr>
              <a:t>đẹp</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suối</a:t>
            </a:r>
            <a:r>
              <a:rPr lang="en-US" sz="2600" dirty="0">
                <a:solidFill>
                  <a:prstClr val="black"/>
                </a:solidFill>
                <a:latin typeface="Times New Roman"/>
                <a:ea typeface="SimSun"/>
              </a:rPr>
              <a:t> </a:t>
            </a:r>
            <a:r>
              <a:rPr lang="en-US" sz="2600" dirty="0" err="1">
                <a:solidFill>
                  <a:prstClr val="black"/>
                </a:solidFill>
                <a:latin typeface="Times New Roman"/>
                <a:ea typeface="SimSun"/>
              </a:rPr>
              <a:t>tóc</a:t>
            </a:r>
            <a:r>
              <a:rPr lang="en-US" sz="2600" dirty="0">
                <a:solidFill>
                  <a:prstClr val="black"/>
                </a:solidFill>
                <a:latin typeface="Times New Roman"/>
                <a:ea typeface="SimSun"/>
              </a:rPr>
              <a:t> </a:t>
            </a:r>
            <a:r>
              <a:rPr lang="en-US" sz="2600" dirty="0" err="1">
                <a:solidFill>
                  <a:prstClr val="black"/>
                </a:solidFill>
                <a:latin typeface="Times New Roman"/>
                <a:ea typeface="SimSun"/>
              </a:rPr>
              <a:t>Sông</a:t>
            </a:r>
            <a:r>
              <a:rPr lang="en-US" sz="2600" dirty="0">
                <a:solidFill>
                  <a:prstClr val="black"/>
                </a:solidFill>
                <a:latin typeface="Times New Roman"/>
                <a:ea typeface="SimSun"/>
              </a:rPr>
              <a:t> </a:t>
            </a:r>
            <a:r>
              <a:rPr lang="en-US" sz="2600" dirty="0" err="1" smtClean="0">
                <a:solidFill>
                  <a:prstClr val="black"/>
                </a:solidFill>
                <a:latin typeface="Times New Roman"/>
                <a:ea typeface="SimSun"/>
              </a:rPr>
              <a:t>Đà</a:t>
            </a:r>
            <a:r>
              <a:rPr lang="en-US" sz="2600" dirty="0" smtClean="0">
                <a:solidFill>
                  <a:prstClr val="black"/>
                </a:solidFill>
                <a:latin typeface="Times New Roman"/>
                <a:ea typeface="SimSun"/>
              </a:rPr>
              <a:t>.</a:t>
            </a:r>
          </a:p>
          <a:p>
            <a:pPr marL="457200" indent="-457200" algn="just" fontAlgn="base" hangingPunct="0">
              <a:lnSpc>
                <a:spcPct val="150000"/>
              </a:lnSpc>
              <a:spcAft>
                <a:spcPts val="800"/>
              </a:spcAft>
              <a:buFont typeface="Wingdings" pitchFamily="2" charset="2"/>
              <a:buChar char="§"/>
            </a:pPr>
            <a:r>
              <a:rPr lang="en-US" sz="2600" dirty="0" err="1" smtClean="0">
                <a:solidFill>
                  <a:prstClr val="black"/>
                </a:solidFill>
                <a:latin typeface="Times New Roman"/>
                <a:ea typeface="SimSun"/>
              </a:rPr>
              <a:t>Hình</a:t>
            </a:r>
            <a:r>
              <a:rPr lang="en-US" sz="2600" dirty="0" smtClean="0">
                <a:solidFill>
                  <a:prstClr val="black"/>
                </a:solidFill>
                <a:latin typeface="Times New Roman"/>
                <a:ea typeface="SimSun"/>
              </a:rPr>
              <a:t> </a:t>
            </a:r>
            <a:r>
              <a:rPr lang="en-US" sz="2600" dirty="0" err="1">
                <a:solidFill>
                  <a:prstClr val="black"/>
                </a:solidFill>
                <a:latin typeface="Times New Roman"/>
                <a:ea typeface="SimSun"/>
              </a:rPr>
              <a:t>ảnh</a:t>
            </a:r>
            <a:r>
              <a:rPr lang="en-US" sz="2600" dirty="0">
                <a:solidFill>
                  <a:prstClr val="black"/>
                </a:solidFill>
                <a:latin typeface="Times New Roman"/>
                <a:ea typeface="SimSun"/>
              </a:rPr>
              <a:t> “</a:t>
            </a:r>
            <a:r>
              <a:rPr lang="en-US" sz="2600" i="1" dirty="0" err="1">
                <a:solidFill>
                  <a:prstClr val="black"/>
                </a:solidFill>
                <a:latin typeface="Times New Roman"/>
                <a:ea typeface="SimSun"/>
              </a:rPr>
              <a:t>cuồn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cuộn</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mù</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khói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núi</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Mèo</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đốt</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nương</a:t>
            </a:r>
            <a:r>
              <a:rPr lang="en-US" sz="2600" i="1" dirty="0">
                <a:solidFill>
                  <a:prstClr val="black"/>
                </a:solidFill>
                <a:latin typeface="Times New Roman"/>
                <a:ea typeface="SimSun"/>
              </a:rPr>
              <a:t> </a:t>
            </a:r>
            <a:r>
              <a:rPr lang="en-US" sz="2600" i="1" dirty="0" err="1">
                <a:solidFill>
                  <a:prstClr val="black"/>
                </a:solidFill>
                <a:latin typeface="Times New Roman"/>
                <a:ea typeface="SimSun"/>
              </a:rPr>
              <a:t>xuân</a:t>
            </a:r>
            <a:r>
              <a:rPr lang="en-US" sz="2600" dirty="0">
                <a:solidFill>
                  <a:prstClr val="black"/>
                </a:solidFill>
                <a:latin typeface="Times New Roman"/>
                <a:ea typeface="SimSun"/>
              </a:rPr>
              <a:t>” </a:t>
            </a:r>
            <a:r>
              <a:rPr lang="en-US" sz="2600" dirty="0" err="1">
                <a:solidFill>
                  <a:prstClr val="black"/>
                </a:solidFill>
                <a:latin typeface="Times New Roman"/>
                <a:ea typeface="SimSun"/>
              </a:rPr>
              <a:t>đã</a:t>
            </a:r>
            <a:r>
              <a:rPr lang="en-US" sz="2600" dirty="0">
                <a:solidFill>
                  <a:prstClr val="black"/>
                </a:solidFill>
                <a:latin typeface="Times New Roman"/>
                <a:ea typeface="SimSun"/>
              </a:rPr>
              <a:t> </a:t>
            </a:r>
            <a:r>
              <a:rPr lang="en-US" sz="2600" dirty="0" err="1">
                <a:solidFill>
                  <a:prstClr val="black"/>
                </a:solidFill>
                <a:latin typeface="Times New Roman"/>
                <a:ea typeface="SimSun"/>
              </a:rPr>
              <a:t>tạo</a:t>
            </a:r>
            <a:r>
              <a:rPr lang="en-US" sz="2600" dirty="0">
                <a:solidFill>
                  <a:prstClr val="black"/>
                </a:solidFill>
                <a:latin typeface="Times New Roman"/>
                <a:ea typeface="SimSun"/>
              </a:rPr>
              <a:t> </a:t>
            </a:r>
            <a:r>
              <a:rPr lang="en-US" sz="2600" dirty="0" err="1">
                <a:solidFill>
                  <a:prstClr val="black"/>
                </a:solidFill>
                <a:latin typeface="Times New Roman"/>
                <a:ea typeface="SimSun"/>
              </a:rPr>
              <a:t>nên</a:t>
            </a:r>
            <a:r>
              <a:rPr lang="en-US" sz="2600" dirty="0">
                <a:solidFill>
                  <a:prstClr val="black"/>
                </a:solidFill>
                <a:latin typeface="Times New Roman"/>
                <a:ea typeface="SimSun"/>
              </a:rPr>
              <a:t> </a:t>
            </a:r>
            <a:r>
              <a:rPr lang="en-US" sz="2600" dirty="0" err="1">
                <a:solidFill>
                  <a:prstClr val="black"/>
                </a:solidFill>
                <a:latin typeface="Times New Roman"/>
                <a:ea typeface="SimSun"/>
              </a:rPr>
              <a:t>cái</a:t>
            </a:r>
            <a:r>
              <a:rPr lang="en-US" sz="2600" dirty="0">
                <a:solidFill>
                  <a:prstClr val="black"/>
                </a:solidFill>
                <a:latin typeface="Times New Roman"/>
                <a:ea typeface="SimSun"/>
              </a:rPr>
              <a:t> </a:t>
            </a:r>
            <a:r>
              <a:rPr lang="en-US" sz="2600" dirty="0" err="1">
                <a:solidFill>
                  <a:prstClr val="black"/>
                </a:solidFill>
                <a:latin typeface="Times New Roman"/>
                <a:ea typeface="SimSun"/>
              </a:rPr>
              <a:t>sương</a:t>
            </a:r>
            <a:r>
              <a:rPr lang="en-US" sz="2600" dirty="0">
                <a:solidFill>
                  <a:prstClr val="black"/>
                </a:solidFill>
                <a:latin typeface="Times New Roman"/>
                <a:ea typeface="SimSun"/>
              </a:rPr>
              <a:t> </a:t>
            </a:r>
            <a:r>
              <a:rPr lang="en-US" sz="2600" dirty="0" err="1">
                <a:solidFill>
                  <a:prstClr val="black"/>
                </a:solidFill>
                <a:latin typeface="Times New Roman"/>
                <a:ea typeface="SimSun"/>
              </a:rPr>
              <a:t>khói</a:t>
            </a:r>
            <a:r>
              <a:rPr lang="en-US" sz="2600" dirty="0">
                <a:solidFill>
                  <a:prstClr val="black"/>
                </a:solidFill>
                <a:latin typeface="Times New Roman"/>
                <a:ea typeface="SimSun"/>
              </a:rPr>
              <a:t> </a:t>
            </a:r>
            <a:r>
              <a:rPr lang="en-US" sz="2600" dirty="0" err="1">
                <a:solidFill>
                  <a:prstClr val="black"/>
                </a:solidFill>
                <a:latin typeface="Times New Roman"/>
                <a:ea typeface="SimSun"/>
              </a:rPr>
              <a:t>hư</a:t>
            </a:r>
            <a:r>
              <a:rPr lang="en-US" sz="2600" dirty="0">
                <a:solidFill>
                  <a:prstClr val="black"/>
                </a:solidFill>
                <a:latin typeface="Times New Roman"/>
                <a:ea typeface="SimSun"/>
              </a:rPr>
              <a:t> </a:t>
            </a:r>
            <a:r>
              <a:rPr lang="en-US" sz="2600" dirty="0" err="1">
                <a:solidFill>
                  <a:prstClr val="black"/>
                </a:solidFill>
                <a:latin typeface="Times New Roman"/>
                <a:ea typeface="SimSun"/>
              </a:rPr>
              <a:t>ảo</a:t>
            </a:r>
            <a:r>
              <a:rPr lang="en-US" sz="2600" dirty="0">
                <a:solidFill>
                  <a:prstClr val="black"/>
                </a:solidFill>
                <a:latin typeface="Times New Roman"/>
                <a:ea typeface="SimSun"/>
              </a:rPr>
              <a:t> </a:t>
            </a:r>
            <a:r>
              <a:rPr lang="en-US" sz="2600" dirty="0" err="1">
                <a:solidFill>
                  <a:prstClr val="black"/>
                </a:solidFill>
                <a:latin typeface="Times New Roman"/>
                <a:ea typeface="SimSun"/>
              </a:rPr>
              <a:t>như</a:t>
            </a:r>
            <a:r>
              <a:rPr lang="en-US" sz="2600" dirty="0">
                <a:solidFill>
                  <a:prstClr val="black"/>
                </a:solidFill>
                <a:latin typeface="Times New Roman"/>
                <a:ea typeface="SimSun"/>
              </a:rPr>
              <a:t> </a:t>
            </a:r>
            <a:r>
              <a:rPr lang="en-US" sz="2600" dirty="0" err="1">
                <a:solidFill>
                  <a:prstClr val="black"/>
                </a:solidFill>
                <a:latin typeface="Times New Roman"/>
                <a:ea typeface="SimSun"/>
              </a:rPr>
              <a:t>ẩn</a:t>
            </a:r>
            <a:r>
              <a:rPr lang="en-US" sz="2600" dirty="0">
                <a:solidFill>
                  <a:prstClr val="black"/>
                </a:solidFill>
                <a:latin typeface="Times New Roman"/>
                <a:ea typeface="SimSun"/>
              </a:rPr>
              <a:t> </a:t>
            </a:r>
            <a:r>
              <a:rPr lang="en-US" sz="2600" dirty="0" err="1">
                <a:solidFill>
                  <a:prstClr val="black"/>
                </a:solidFill>
                <a:latin typeface="Times New Roman"/>
                <a:ea typeface="SimSun"/>
              </a:rPr>
              <a:t>giấu</a:t>
            </a:r>
            <a:r>
              <a:rPr lang="en-US" sz="2600" dirty="0">
                <a:solidFill>
                  <a:prstClr val="black"/>
                </a:solidFill>
                <a:latin typeface="Times New Roman"/>
                <a:ea typeface="SimSun"/>
              </a:rPr>
              <a:t> </a:t>
            </a:r>
            <a:r>
              <a:rPr lang="en-US" sz="2600" dirty="0" err="1">
                <a:solidFill>
                  <a:prstClr val="black"/>
                </a:solidFill>
                <a:latin typeface="Times New Roman"/>
                <a:ea typeface="SimSun"/>
              </a:rPr>
              <a:t>đi</a:t>
            </a:r>
            <a:r>
              <a:rPr lang="en-US" sz="2600" dirty="0">
                <a:solidFill>
                  <a:prstClr val="black"/>
                </a:solidFill>
                <a:latin typeface="Times New Roman"/>
                <a:ea typeface="SimSun"/>
              </a:rPr>
              <a:t> </a:t>
            </a:r>
            <a:r>
              <a:rPr lang="en-US" sz="2600" dirty="0" err="1">
                <a:solidFill>
                  <a:prstClr val="black"/>
                </a:solidFill>
                <a:latin typeface="Times New Roman"/>
                <a:ea typeface="SimSun"/>
              </a:rPr>
              <a:t>gương</a:t>
            </a:r>
            <a:r>
              <a:rPr lang="en-US" sz="2600" dirty="0">
                <a:solidFill>
                  <a:prstClr val="black"/>
                </a:solidFill>
                <a:latin typeface="Times New Roman"/>
                <a:ea typeface="SimSun"/>
              </a:rPr>
              <a:t> </a:t>
            </a:r>
            <a:r>
              <a:rPr lang="en-US" sz="2600" dirty="0" err="1">
                <a:solidFill>
                  <a:prstClr val="black"/>
                </a:solidFill>
                <a:latin typeface="Times New Roman"/>
                <a:ea typeface="SimSun"/>
              </a:rPr>
              <a:t>mặt</a:t>
            </a:r>
            <a:r>
              <a:rPr lang="en-US" sz="2600" dirty="0">
                <a:solidFill>
                  <a:prstClr val="black"/>
                </a:solidFill>
                <a:latin typeface="Times New Roman"/>
                <a:ea typeface="SimSun"/>
              </a:rPr>
              <a:t> </a:t>
            </a:r>
            <a:r>
              <a:rPr lang="en-US" sz="2600" dirty="0" err="1">
                <a:solidFill>
                  <a:prstClr val="black"/>
                </a:solidFill>
                <a:latin typeface="Times New Roman"/>
                <a:ea typeface="SimSun"/>
              </a:rPr>
              <a:t>đẹp</a:t>
            </a:r>
            <a:r>
              <a:rPr lang="en-US" sz="2600" dirty="0">
                <a:solidFill>
                  <a:prstClr val="black"/>
                </a:solidFill>
                <a:latin typeface="Times New Roman"/>
                <a:ea typeface="SimSun"/>
              </a:rPr>
              <a:t> </a:t>
            </a:r>
            <a:r>
              <a:rPr lang="en-US" sz="2600" dirty="0" err="1">
                <a:solidFill>
                  <a:prstClr val="black"/>
                </a:solidFill>
                <a:latin typeface="Times New Roman"/>
                <a:ea typeface="SimSun"/>
              </a:rPr>
              <a:t>bí</a:t>
            </a:r>
            <a:r>
              <a:rPr lang="en-US" sz="2600" dirty="0">
                <a:solidFill>
                  <a:prstClr val="black"/>
                </a:solidFill>
                <a:latin typeface="Times New Roman"/>
                <a:ea typeface="SimSun"/>
              </a:rPr>
              <a:t> </a:t>
            </a:r>
            <a:r>
              <a:rPr lang="en-US" sz="2600" dirty="0" err="1">
                <a:solidFill>
                  <a:prstClr val="black"/>
                </a:solidFill>
                <a:latin typeface="Times New Roman"/>
                <a:ea typeface="SimSun"/>
              </a:rPr>
              <a:t>ẩn</a:t>
            </a:r>
            <a:r>
              <a:rPr lang="en-US" sz="2600" dirty="0">
                <a:solidFill>
                  <a:prstClr val="black"/>
                </a:solidFill>
                <a:latin typeface="Times New Roman"/>
                <a:ea typeface="SimSun"/>
              </a:rPr>
              <a:t> </a:t>
            </a:r>
            <a:r>
              <a:rPr lang="en-US" sz="2600" dirty="0" err="1">
                <a:solidFill>
                  <a:prstClr val="black"/>
                </a:solidFill>
                <a:latin typeface="Times New Roman"/>
                <a:ea typeface="SimSun"/>
              </a:rPr>
              <a:t>của</a:t>
            </a:r>
            <a:r>
              <a:rPr lang="en-US" sz="2600" dirty="0">
                <a:solidFill>
                  <a:prstClr val="black"/>
                </a:solidFill>
                <a:latin typeface="Times New Roman"/>
                <a:ea typeface="SimSun"/>
              </a:rPr>
              <a:t> </a:t>
            </a:r>
            <a:r>
              <a:rPr lang="en-US" sz="2600" dirty="0" err="1">
                <a:solidFill>
                  <a:prstClr val="black"/>
                </a:solidFill>
                <a:latin typeface="Times New Roman"/>
                <a:ea typeface="SimSun"/>
              </a:rPr>
              <a:t>người</a:t>
            </a:r>
            <a:r>
              <a:rPr lang="en-US" sz="2600" dirty="0">
                <a:solidFill>
                  <a:prstClr val="black"/>
                </a:solidFill>
                <a:latin typeface="Times New Roman"/>
                <a:ea typeface="SimSun"/>
              </a:rPr>
              <a:t> </a:t>
            </a:r>
            <a:r>
              <a:rPr lang="en-US" sz="2600" dirty="0" err="1">
                <a:solidFill>
                  <a:prstClr val="black"/>
                </a:solidFill>
                <a:latin typeface="Times New Roman"/>
                <a:ea typeface="SimSun"/>
              </a:rPr>
              <a:t>thiếu</a:t>
            </a:r>
            <a:r>
              <a:rPr lang="en-US" sz="2600" dirty="0">
                <a:solidFill>
                  <a:prstClr val="black"/>
                </a:solidFill>
                <a:latin typeface="Times New Roman"/>
                <a:ea typeface="SimSun"/>
              </a:rPr>
              <a:t> </a:t>
            </a:r>
            <a:r>
              <a:rPr lang="en-US" sz="2600" dirty="0" err="1">
                <a:solidFill>
                  <a:prstClr val="black"/>
                </a:solidFill>
                <a:latin typeface="Times New Roman"/>
                <a:ea typeface="SimSun"/>
              </a:rPr>
              <a:t>nữ</a:t>
            </a:r>
            <a:r>
              <a:rPr lang="en-US" sz="2600" dirty="0">
                <a:solidFill>
                  <a:prstClr val="black"/>
                </a:solidFill>
                <a:latin typeface="Times New Roman"/>
                <a:ea typeface="SimSun"/>
              </a:rPr>
              <a:t> </a:t>
            </a:r>
            <a:r>
              <a:rPr lang="en-US" sz="2600" dirty="0" err="1">
                <a:solidFill>
                  <a:prstClr val="black"/>
                </a:solidFill>
                <a:latin typeface="Times New Roman"/>
                <a:ea typeface="SimSun"/>
              </a:rPr>
              <a:t>càng</a:t>
            </a:r>
            <a:r>
              <a:rPr lang="en-US" sz="2600" dirty="0">
                <a:solidFill>
                  <a:prstClr val="black"/>
                </a:solidFill>
                <a:latin typeface="Times New Roman"/>
                <a:ea typeface="SimSun"/>
              </a:rPr>
              <a:t> </a:t>
            </a:r>
            <a:r>
              <a:rPr lang="en-US" sz="2600" dirty="0" err="1">
                <a:solidFill>
                  <a:prstClr val="black"/>
                </a:solidFill>
                <a:latin typeface="Times New Roman"/>
                <a:ea typeface="SimSun"/>
              </a:rPr>
              <a:t>làm</a:t>
            </a:r>
            <a:r>
              <a:rPr lang="en-US" sz="2600" dirty="0">
                <a:solidFill>
                  <a:prstClr val="black"/>
                </a:solidFill>
                <a:latin typeface="Times New Roman"/>
                <a:ea typeface="SimSun"/>
              </a:rPr>
              <a:t> </a:t>
            </a:r>
            <a:r>
              <a:rPr lang="en-US" sz="2600" dirty="0" err="1">
                <a:solidFill>
                  <a:prstClr val="black"/>
                </a:solidFill>
                <a:latin typeface="Times New Roman"/>
                <a:ea typeface="SimSun"/>
              </a:rPr>
              <a:t>tăng</a:t>
            </a:r>
            <a:r>
              <a:rPr lang="en-US" sz="2600" dirty="0">
                <a:solidFill>
                  <a:prstClr val="black"/>
                </a:solidFill>
                <a:latin typeface="Times New Roman"/>
                <a:ea typeface="SimSun"/>
              </a:rPr>
              <a:t> </a:t>
            </a:r>
            <a:r>
              <a:rPr lang="en-US" sz="2600" dirty="0" err="1">
                <a:solidFill>
                  <a:prstClr val="black"/>
                </a:solidFill>
                <a:latin typeface="Times New Roman"/>
                <a:ea typeface="SimSun"/>
              </a:rPr>
              <a:t>thêm</a:t>
            </a:r>
            <a:r>
              <a:rPr lang="en-US" sz="2600" dirty="0">
                <a:solidFill>
                  <a:prstClr val="black"/>
                </a:solidFill>
                <a:latin typeface="Times New Roman"/>
                <a:ea typeface="SimSun"/>
              </a:rPr>
              <a:t> </a:t>
            </a:r>
            <a:r>
              <a:rPr lang="en-US" sz="2600" dirty="0" err="1">
                <a:solidFill>
                  <a:prstClr val="black"/>
                </a:solidFill>
                <a:latin typeface="Times New Roman"/>
                <a:ea typeface="SimSun"/>
              </a:rPr>
              <a:t>sức</a:t>
            </a:r>
            <a:r>
              <a:rPr lang="en-US" sz="2600" dirty="0">
                <a:solidFill>
                  <a:prstClr val="black"/>
                </a:solidFill>
                <a:latin typeface="Times New Roman"/>
                <a:ea typeface="SimSun"/>
              </a:rPr>
              <a:t> </a:t>
            </a:r>
            <a:r>
              <a:rPr lang="en-US" sz="2600" dirty="0" err="1">
                <a:solidFill>
                  <a:prstClr val="black"/>
                </a:solidFill>
                <a:latin typeface="Times New Roman"/>
                <a:ea typeface="SimSun"/>
              </a:rPr>
              <a:t>hấp</a:t>
            </a:r>
            <a:r>
              <a:rPr lang="en-US" sz="2600" dirty="0">
                <a:solidFill>
                  <a:prstClr val="black"/>
                </a:solidFill>
                <a:latin typeface="Times New Roman"/>
                <a:ea typeface="SimSun"/>
              </a:rPr>
              <a:t> </a:t>
            </a:r>
            <a:r>
              <a:rPr lang="en-US" sz="2600" dirty="0" err="1">
                <a:solidFill>
                  <a:prstClr val="black"/>
                </a:solidFill>
                <a:latin typeface="Times New Roman"/>
                <a:ea typeface="SimSun"/>
              </a:rPr>
              <a:t>dẫn</a:t>
            </a:r>
            <a:r>
              <a:rPr lang="en-US" sz="2600" dirty="0" smtClean="0">
                <a:solidFill>
                  <a:prstClr val="black"/>
                </a:solidFill>
                <a:latin typeface="Times New Roman"/>
                <a:ea typeface="SimSun"/>
              </a:rPr>
              <a:t>…</a:t>
            </a:r>
            <a:endParaRPr lang="en-US" sz="2600" dirty="0">
              <a:solidFill>
                <a:prstClr val="black"/>
              </a:solidFill>
              <a:latin typeface="Times New Roman"/>
              <a:ea typeface="SimSun"/>
            </a:endParaRPr>
          </a:p>
        </p:txBody>
      </p:sp>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trữ</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tình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của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7678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0497" y="1681346"/>
            <a:ext cx="11340223" cy="4001095"/>
          </a:xfrm>
          <a:prstGeom prst="rect">
            <a:avLst/>
          </a:prstGeom>
        </p:spPr>
        <p:txBody>
          <a:bodyPr wrap="square">
            <a:spAutoFit/>
          </a:bodyPr>
          <a:lstStyle/>
          <a:p>
            <a:pPr marL="457200" indent="-457200" algn="just">
              <a:spcBef>
                <a:spcPts val="600"/>
              </a:spcBef>
              <a:spcAft>
                <a:spcPts val="600"/>
              </a:spcAft>
              <a:buFontTx/>
              <a:buChar char="-"/>
            </a:pPr>
            <a:r>
              <a:rPr lang="en-US" sz="2600" dirty="0" err="1" smtClean="0">
                <a:latin typeface="Times New Roman"/>
                <a:ea typeface="SimSun"/>
              </a:rPr>
              <a:t>Nhìn</a:t>
            </a:r>
            <a:r>
              <a:rPr lang="en-US" sz="2600" dirty="0" smtClean="0">
                <a:latin typeface="Times New Roman"/>
                <a:ea typeface="SimSun"/>
              </a:rPr>
              <a:t> </a:t>
            </a:r>
            <a:r>
              <a:rPr lang="en-US" sz="2600" dirty="0" err="1">
                <a:latin typeface="Times New Roman"/>
                <a:ea typeface="SimSun"/>
              </a:rPr>
              <a:t>ngắm</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Đà</a:t>
            </a:r>
            <a:r>
              <a:rPr lang="en-US" sz="2600" dirty="0">
                <a:latin typeface="Times New Roman"/>
                <a:ea typeface="SimSun"/>
              </a:rPr>
              <a:t> </a:t>
            </a:r>
            <a:r>
              <a:rPr lang="en-US" sz="2600" dirty="0" err="1">
                <a:latin typeface="Times New Roman"/>
                <a:ea typeface="SimSun"/>
              </a:rPr>
              <a:t>từ</a:t>
            </a:r>
            <a:r>
              <a:rPr lang="en-US" sz="2600" dirty="0">
                <a:latin typeface="Times New Roman"/>
                <a:ea typeface="SimSun"/>
              </a:rPr>
              <a:t> </a:t>
            </a:r>
            <a:r>
              <a:rPr lang="en-US" sz="2600" dirty="0" err="1">
                <a:latin typeface="Times New Roman"/>
                <a:ea typeface="SimSun"/>
              </a:rPr>
              <a:t>nhiều</a:t>
            </a:r>
            <a:r>
              <a:rPr lang="en-US" sz="2600" dirty="0">
                <a:latin typeface="Times New Roman"/>
                <a:ea typeface="SimSun"/>
              </a:rPr>
              <a:t> </a:t>
            </a:r>
            <a:r>
              <a:rPr lang="en-US" sz="2600" dirty="0" err="1">
                <a:latin typeface="Times New Roman"/>
                <a:ea typeface="SimSun"/>
              </a:rPr>
              <a:t>thời</a:t>
            </a:r>
            <a:r>
              <a:rPr lang="en-US" sz="2600" dirty="0">
                <a:latin typeface="Times New Roman"/>
                <a:ea typeface="SimSun"/>
              </a:rPr>
              <a:t> </a:t>
            </a:r>
            <a:r>
              <a:rPr lang="en-US" sz="2600" dirty="0" err="1">
                <a:latin typeface="Times New Roman"/>
                <a:ea typeface="SimSun"/>
              </a:rPr>
              <a:t>gian</a:t>
            </a:r>
            <a:r>
              <a:rPr lang="en-US" sz="2600" dirty="0">
                <a:latin typeface="Times New Roman"/>
                <a:ea typeface="SimSun"/>
              </a:rPr>
              <a:t> </a:t>
            </a:r>
            <a:r>
              <a:rPr lang="en-US" sz="2600" dirty="0" err="1">
                <a:latin typeface="Times New Roman"/>
                <a:ea typeface="SimSun"/>
              </a:rPr>
              <a:t>khác</a:t>
            </a:r>
            <a:r>
              <a:rPr lang="en-US" sz="2600" dirty="0">
                <a:latin typeface="Times New Roman"/>
                <a:ea typeface="SimSun"/>
              </a:rPr>
              <a:t> </a:t>
            </a:r>
            <a:r>
              <a:rPr lang="en-US" sz="2600" dirty="0" err="1">
                <a:latin typeface="Times New Roman"/>
                <a:ea typeface="SimSun"/>
              </a:rPr>
              <a:t>nhau</a:t>
            </a:r>
            <a:r>
              <a:rPr lang="en-US" sz="2600" dirty="0">
                <a:latin typeface="Times New Roman"/>
                <a:ea typeface="SimSun"/>
              </a:rPr>
              <a:t>, </a:t>
            </a:r>
            <a:r>
              <a:rPr lang="en-US" sz="2600" dirty="0" err="1">
                <a:latin typeface="Times New Roman"/>
                <a:ea typeface="SimSun"/>
              </a:rPr>
              <a:t>tác</a:t>
            </a:r>
            <a:r>
              <a:rPr lang="en-US" sz="2600" dirty="0">
                <a:latin typeface="Times New Roman"/>
                <a:ea typeface="SimSun"/>
              </a:rPr>
              <a:t> </a:t>
            </a:r>
            <a:r>
              <a:rPr lang="en-US" sz="2600" dirty="0" err="1">
                <a:latin typeface="Times New Roman"/>
                <a:ea typeface="SimSun"/>
              </a:rPr>
              <a:t>giả</a:t>
            </a:r>
            <a:r>
              <a:rPr lang="en-US" sz="2600" dirty="0">
                <a:latin typeface="Times New Roman"/>
                <a:ea typeface="SimSun"/>
              </a:rPr>
              <a:t> </a:t>
            </a:r>
            <a:r>
              <a:rPr lang="en-US" sz="2600" dirty="0" err="1">
                <a:latin typeface="Times New Roman"/>
                <a:ea typeface="SimSun"/>
              </a:rPr>
              <a:t>đã</a:t>
            </a:r>
            <a:r>
              <a:rPr lang="en-US" sz="2600" dirty="0">
                <a:latin typeface="Times New Roman"/>
                <a:ea typeface="SimSun"/>
              </a:rPr>
              <a:t> </a:t>
            </a:r>
            <a:r>
              <a:rPr lang="en-US" sz="2600" dirty="0" err="1">
                <a:latin typeface="Times New Roman"/>
                <a:ea typeface="SimSun"/>
              </a:rPr>
              <a:t>phát</a:t>
            </a:r>
            <a:r>
              <a:rPr lang="en-US" sz="2600" dirty="0">
                <a:latin typeface="Times New Roman"/>
                <a:ea typeface="SimSun"/>
              </a:rPr>
              <a:t> </a:t>
            </a:r>
            <a:r>
              <a:rPr lang="en-US" sz="2600" dirty="0" err="1">
                <a:latin typeface="Times New Roman"/>
                <a:ea typeface="SimSun"/>
              </a:rPr>
              <a:t>hiện</a:t>
            </a:r>
            <a:r>
              <a:rPr lang="en-US" sz="2600" dirty="0">
                <a:latin typeface="Times New Roman"/>
                <a:ea typeface="SimSun"/>
              </a:rPr>
              <a:t> </a:t>
            </a:r>
            <a:r>
              <a:rPr lang="en-US" sz="2600" dirty="0" err="1">
                <a:latin typeface="Times New Roman"/>
                <a:ea typeface="SimSun"/>
              </a:rPr>
              <a:t>ra</a:t>
            </a:r>
            <a:r>
              <a:rPr lang="en-US" sz="2600" dirty="0">
                <a:latin typeface="Times New Roman"/>
                <a:ea typeface="SimSun"/>
              </a:rPr>
              <a:t> </a:t>
            </a:r>
            <a:r>
              <a:rPr lang="en-US" sz="2600" dirty="0" err="1">
                <a:latin typeface="Times New Roman"/>
                <a:ea typeface="SimSun"/>
              </a:rPr>
              <a:t>những</a:t>
            </a:r>
            <a:r>
              <a:rPr lang="en-US" sz="2600" dirty="0">
                <a:latin typeface="Times New Roman"/>
                <a:ea typeface="SimSun"/>
              </a:rPr>
              <a:t> </a:t>
            </a:r>
            <a:r>
              <a:rPr lang="en-US" sz="2600" dirty="0" err="1">
                <a:latin typeface="Times New Roman"/>
                <a:ea typeface="SimSun"/>
              </a:rPr>
              <a:t>sắc</a:t>
            </a:r>
            <a:r>
              <a:rPr lang="en-US" sz="2600" dirty="0">
                <a:latin typeface="Times New Roman"/>
                <a:ea typeface="SimSun"/>
              </a:rPr>
              <a:t> </a:t>
            </a:r>
            <a:r>
              <a:rPr lang="en-US" sz="2600" dirty="0" err="1">
                <a:latin typeface="Times New Roman"/>
                <a:ea typeface="SimSun"/>
              </a:rPr>
              <a:t>màu</a:t>
            </a:r>
            <a:r>
              <a:rPr lang="en-US" sz="2600" dirty="0">
                <a:latin typeface="Times New Roman"/>
                <a:ea typeface="SimSun"/>
              </a:rPr>
              <a:t> </a:t>
            </a:r>
            <a:r>
              <a:rPr lang="en-US" sz="2600" dirty="0" err="1">
                <a:latin typeface="Times New Roman"/>
                <a:ea typeface="SimSun"/>
              </a:rPr>
              <a:t>tươi</a:t>
            </a:r>
            <a:r>
              <a:rPr lang="en-US" sz="2600" dirty="0">
                <a:latin typeface="Times New Roman"/>
                <a:ea typeface="SimSun"/>
              </a:rPr>
              <a:t> </a:t>
            </a:r>
            <a:r>
              <a:rPr lang="en-US" sz="2600" dirty="0" err="1">
                <a:latin typeface="Times New Roman"/>
                <a:ea typeface="SimSun"/>
              </a:rPr>
              <a:t>đẹp</a:t>
            </a:r>
            <a:r>
              <a:rPr lang="en-US" sz="2600" dirty="0">
                <a:latin typeface="Times New Roman"/>
                <a:ea typeface="SimSun"/>
              </a:rPr>
              <a:t> </a:t>
            </a:r>
            <a:r>
              <a:rPr lang="en-US" sz="2600" dirty="0" err="1">
                <a:latin typeface="Times New Roman"/>
                <a:ea typeface="SimSun"/>
              </a:rPr>
              <a:t>và</a:t>
            </a:r>
            <a:r>
              <a:rPr lang="en-US" sz="2600" dirty="0">
                <a:latin typeface="Times New Roman"/>
                <a:ea typeface="SimSun"/>
              </a:rPr>
              <a:t> </a:t>
            </a:r>
            <a:r>
              <a:rPr lang="en-US" sz="2600" dirty="0" err="1">
                <a:latin typeface="Times New Roman"/>
                <a:ea typeface="SimSun"/>
              </a:rPr>
              <a:t>đa</a:t>
            </a:r>
            <a:r>
              <a:rPr lang="en-US" sz="2600" dirty="0">
                <a:latin typeface="Times New Roman"/>
                <a:ea typeface="SimSun"/>
              </a:rPr>
              <a:t> </a:t>
            </a:r>
            <a:r>
              <a:rPr lang="en-US" sz="2600" dirty="0" err="1">
                <a:latin typeface="Times New Roman"/>
                <a:ea typeface="SimSun"/>
              </a:rPr>
              <a:t>dạng</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dòng</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Màu</a:t>
            </a:r>
            <a:r>
              <a:rPr lang="en-US" sz="2600" dirty="0">
                <a:latin typeface="Times New Roman"/>
                <a:ea typeface="SimSun"/>
              </a:rPr>
              <a:t> </a:t>
            </a:r>
            <a:r>
              <a:rPr lang="en-US" sz="2600" dirty="0" err="1">
                <a:latin typeface="Times New Roman"/>
                <a:ea typeface="SimSun"/>
              </a:rPr>
              <a:t>nước</a:t>
            </a:r>
            <a:r>
              <a:rPr lang="en-US" sz="2600" dirty="0">
                <a:latin typeface="Times New Roman"/>
                <a:ea typeface="SimSun"/>
              </a:rPr>
              <a:t> </a:t>
            </a:r>
            <a:r>
              <a:rPr lang="en-US" sz="2600" dirty="0" err="1">
                <a:latin typeface="Times New Roman"/>
                <a:ea typeface="SimSun"/>
              </a:rPr>
              <a:t>biến</a:t>
            </a:r>
            <a:r>
              <a:rPr lang="en-US" sz="2600" dirty="0">
                <a:latin typeface="Times New Roman"/>
                <a:ea typeface="SimSun"/>
              </a:rPr>
              <a:t> </a:t>
            </a:r>
            <a:r>
              <a:rPr lang="en-US" sz="2600" dirty="0" err="1">
                <a:latin typeface="Times New Roman"/>
                <a:ea typeface="SimSun"/>
              </a:rPr>
              <a:t>đổi</a:t>
            </a:r>
            <a:r>
              <a:rPr lang="en-US" sz="2600" dirty="0">
                <a:latin typeface="Times New Roman"/>
                <a:ea typeface="SimSun"/>
              </a:rPr>
              <a:t> </a:t>
            </a:r>
            <a:r>
              <a:rPr lang="en-US" sz="2600" dirty="0" err="1">
                <a:latin typeface="Times New Roman"/>
                <a:ea typeface="SimSun"/>
              </a:rPr>
              <a:t>theo</a:t>
            </a:r>
            <a:r>
              <a:rPr lang="en-US" sz="2600" dirty="0">
                <a:latin typeface="Times New Roman"/>
                <a:ea typeface="SimSun"/>
              </a:rPr>
              <a:t> </a:t>
            </a:r>
            <a:r>
              <a:rPr lang="en-US" sz="2600" dirty="0" err="1">
                <a:latin typeface="Times New Roman"/>
                <a:ea typeface="SimSun"/>
              </a:rPr>
              <a:t>mùa</a:t>
            </a:r>
            <a:r>
              <a:rPr lang="en-US" sz="2600" dirty="0">
                <a:latin typeface="Times New Roman"/>
                <a:ea typeface="SimSun"/>
              </a:rPr>
              <a:t>, </a:t>
            </a:r>
            <a:r>
              <a:rPr lang="en-US" sz="2600" dirty="0" err="1">
                <a:latin typeface="Times New Roman"/>
                <a:ea typeface="SimSun"/>
              </a:rPr>
              <a:t>mỗi</a:t>
            </a:r>
            <a:r>
              <a:rPr lang="en-US" sz="2600" dirty="0">
                <a:latin typeface="Times New Roman"/>
                <a:ea typeface="SimSun"/>
              </a:rPr>
              <a:t> </a:t>
            </a:r>
            <a:r>
              <a:rPr lang="en-US" sz="2600" dirty="0" err="1">
                <a:latin typeface="Times New Roman"/>
                <a:ea typeface="SimSun"/>
              </a:rPr>
              <a:t>mùa</a:t>
            </a:r>
            <a:r>
              <a:rPr lang="en-US" sz="2600" dirty="0">
                <a:latin typeface="Times New Roman"/>
                <a:ea typeface="SimSun"/>
              </a:rPr>
              <a:t> </a:t>
            </a:r>
            <a:r>
              <a:rPr lang="en-US" sz="2600" dirty="0" err="1">
                <a:latin typeface="Times New Roman"/>
                <a:ea typeface="SimSun"/>
              </a:rPr>
              <a:t>có</a:t>
            </a:r>
            <a:r>
              <a:rPr lang="en-US" sz="2600" dirty="0">
                <a:latin typeface="Times New Roman"/>
                <a:ea typeface="SimSun"/>
              </a:rPr>
              <a:t> </a:t>
            </a:r>
            <a:r>
              <a:rPr lang="en-US" sz="2600" dirty="0" err="1">
                <a:latin typeface="Times New Roman"/>
                <a:ea typeface="SimSun"/>
              </a:rPr>
              <a:t>vẻ</a:t>
            </a:r>
            <a:r>
              <a:rPr lang="en-US" sz="2600" dirty="0">
                <a:latin typeface="Times New Roman"/>
                <a:ea typeface="SimSun"/>
              </a:rPr>
              <a:t> </a:t>
            </a:r>
            <a:r>
              <a:rPr lang="en-US" sz="2600" dirty="0" err="1">
                <a:latin typeface="Times New Roman"/>
                <a:ea typeface="SimSun"/>
              </a:rPr>
              <a:t>đẹp</a:t>
            </a:r>
            <a:r>
              <a:rPr lang="en-US" sz="2600" dirty="0">
                <a:latin typeface="Times New Roman"/>
                <a:ea typeface="SimSun"/>
              </a:rPr>
              <a:t> </a:t>
            </a:r>
            <a:r>
              <a:rPr lang="en-US" sz="2600" dirty="0" err="1">
                <a:latin typeface="Times New Roman"/>
                <a:ea typeface="SimSun"/>
              </a:rPr>
              <a:t>riêng</a:t>
            </a:r>
            <a:r>
              <a:rPr lang="en-US" sz="2600" dirty="0">
                <a:latin typeface="Times New Roman"/>
                <a:ea typeface="SimSun"/>
              </a:rPr>
              <a:t> </a:t>
            </a:r>
            <a:r>
              <a:rPr lang="en-US" sz="2600" dirty="0" err="1">
                <a:latin typeface="Times New Roman"/>
                <a:ea typeface="SimSun"/>
              </a:rPr>
              <a:t>trong</a:t>
            </a:r>
            <a:r>
              <a:rPr lang="en-US" sz="2600" dirty="0">
                <a:latin typeface="Times New Roman"/>
                <a:ea typeface="SimSun"/>
              </a:rPr>
              <a:t> </a:t>
            </a:r>
            <a:r>
              <a:rPr lang="en-US" sz="2600" dirty="0" err="1">
                <a:latin typeface="Times New Roman"/>
                <a:ea typeface="SimSun"/>
              </a:rPr>
              <a:t>cách</a:t>
            </a:r>
            <a:r>
              <a:rPr lang="en-US" sz="2600" dirty="0">
                <a:latin typeface="Times New Roman"/>
                <a:ea typeface="SimSun"/>
              </a:rPr>
              <a:t> so </a:t>
            </a:r>
            <a:r>
              <a:rPr lang="en-US" sz="2600" dirty="0" err="1">
                <a:latin typeface="Times New Roman"/>
                <a:ea typeface="SimSun"/>
              </a:rPr>
              <a:t>sánh</a:t>
            </a:r>
            <a:r>
              <a:rPr lang="en-US" sz="2600" dirty="0">
                <a:latin typeface="Times New Roman"/>
                <a:ea typeface="SimSun"/>
              </a:rPr>
              <a:t> </a:t>
            </a:r>
            <a:r>
              <a:rPr lang="en-US" sz="2600" dirty="0" err="1">
                <a:latin typeface="Times New Roman"/>
                <a:ea typeface="SimSun"/>
              </a:rPr>
              <a:t>rất</a:t>
            </a:r>
            <a:r>
              <a:rPr lang="en-US" sz="2600" dirty="0">
                <a:latin typeface="Times New Roman"/>
                <a:ea typeface="SimSun"/>
              </a:rPr>
              <a:t> </a:t>
            </a:r>
            <a:r>
              <a:rPr lang="en-US" sz="2600" dirty="0" err="1">
                <a:latin typeface="Times New Roman"/>
                <a:ea typeface="SimSun"/>
              </a:rPr>
              <a:t>cụ</a:t>
            </a:r>
            <a:r>
              <a:rPr lang="en-US" sz="2600" dirty="0">
                <a:latin typeface="Times New Roman"/>
                <a:ea typeface="SimSun"/>
              </a:rPr>
              <a:t> </a:t>
            </a:r>
            <a:r>
              <a:rPr lang="en-US" sz="2600" dirty="0" err="1" smtClean="0">
                <a:latin typeface="Times New Roman"/>
                <a:ea typeface="SimSun"/>
              </a:rPr>
              <a:t>thể</a:t>
            </a:r>
            <a:r>
              <a:rPr lang="en-US" sz="2600" dirty="0" smtClean="0">
                <a:latin typeface="Times New Roman"/>
                <a:ea typeface="SimSun"/>
              </a:rPr>
              <a:t>:</a:t>
            </a:r>
          </a:p>
          <a:p>
            <a:pPr marL="457200" indent="-457200" algn="just">
              <a:spcBef>
                <a:spcPts val="600"/>
              </a:spcBef>
              <a:spcAft>
                <a:spcPts val="600"/>
              </a:spcAft>
              <a:buFont typeface="Wingdings" pitchFamily="2" charset="2"/>
              <a:buChar char="§"/>
            </a:pPr>
            <a:r>
              <a:rPr lang="en-US" sz="2600" dirty="0" err="1" smtClean="0">
                <a:latin typeface="Times New Roman"/>
                <a:ea typeface="SimSun"/>
              </a:rPr>
              <a:t>Mùa</a:t>
            </a:r>
            <a:r>
              <a:rPr lang="en-US" sz="2600" dirty="0" smtClean="0">
                <a:latin typeface="Times New Roman"/>
                <a:ea typeface="SimSun"/>
              </a:rPr>
              <a:t> </a:t>
            </a:r>
            <a:r>
              <a:rPr lang="en-US" sz="2600" dirty="0" err="1">
                <a:latin typeface="Times New Roman"/>
                <a:ea typeface="SimSun"/>
              </a:rPr>
              <a:t>xuân</a:t>
            </a:r>
            <a:r>
              <a:rPr lang="en-US" sz="2600" dirty="0">
                <a:latin typeface="Times New Roman"/>
                <a:ea typeface="SimSun"/>
              </a:rPr>
              <a:t>, </a:t>
            </a:r>
            <a:r>
              <a:rPr lang="en-US" sz="2600" dirty="0" err="1">
                <a:latin typeface="Times New Roman"/>
                <a:ea typeface="SimSun"/>
              </a:rPr>
              <a:t>nước</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Đà</a:t>
            </a:r>
            <a:r>
              <a:rPr lang="en-US" sz="2600" dirty="0">
                <a:latin typeface="Times New Roman"/>
                <a:ea typeface="SimSun"/>
              </a:rPr>
              <a:t> </a:t>
            </a:r>
            <a:r>
              <a:rPr lang="en-US" sz="2600" dirty="0" err="1">
                <a:latin typeface="Times New Roman"/>
                <a:ea typeface="SimSun"/>
              </a:rPr>
              <a:t>xanh</a:t>
            </a:r>
            <a:r>
              <a:rPr lang="en-US" sz="2600" dirty="0">
                <a:latin typeface="Times New Roman"/>
                <a:ea typeface="SimSun"/>
              </a:rPr>
              <a:t> </a:t>
            </a:r>
            <a:r>
              <a:rPr lang="en-US" sz="2600" dirty="0" err="1">
                <a:latin typeface="Times New Roman"/>
                <a:ea typeface="SimSun"/>
              </a:rPr>
              <a:t>màu</a:t>
            </a:r>
            <a:r>
              <a:rPr lang="en-US" sz="2600" dirty="0">
                <a:latin typeface="Times New Roman"/>
                <a:ea typeface="SimSun"/>
              </a:rPr>
              <a:t> “</a:t>
            </a:r>
            <a:r>
              <a:rPr lang="en-US" sz="2600" i="1" dirty="0" err="1">
                <a:latin typeface="Times New Roman"/>
                <a:ea typeface="SimSun"/>
              </a:rPr>
              <a:t>xanh</a:t>
            </a:r>
            <a:r>
              <a:rPr lang="en-US" sz="2600" i="1" dirty="0">
                <a:latin typeface="Times New Roman"/>
                <a:ea typeface="SimSun"/>
              </a:rPr>
              <a:t> </a:t>
            </a:r>
            <a:r>
              <a:rPr lang="en-US" sz="2600" i="1" dirty="0" err="1">
                <a:latin typeface="Times New Roman"/>
                <a:ea typeface="SimSun"/>
              </a:rPr>
              <a:t>ngọc</a:t>
            </a:r>
            <a:r>
              <a:rPr lang="en-US" sz="2600" i="1" dirty="0">
                <a:latin typeface="Times New Roman"/>
                <a:ea typeface="SimSun"/>
              </a:rPr>
              <a:t> </a:t>
            </a:r>
            <a:r>
              <a:rPr lang="en-US" sz="2600" i="1" dirty="0" err="1">
                <a:latin typeface="Times New Roman"/>
                <a:ea typeface="SimSun"/>
              </a:rPr>
              <a:t>bích</a:t>
            </a:r>
            <a:r>
              <a:rPr lang="en-US" sz="2600" dirty="0">
                <a:latin typeface="Times New Roman"/>
                <a:ea typeface="SimSun"/>
              </a:rPr>
              <a:t>”, </a:t>
            </a:r>
            <a:r>
              <a:rPr lang="en-US" sz="2600" dirty="0" err="1">
                <a:latin typeface="Times New Roman"/>
                <a:ea typeface="SimSun"/>
              </a:rPr>
              <a:t>tươi</a:t>
            </a:r>
            <a:r>
              <a:rPr lang="en-US" sz="2600" dirty="0">
                <a:latin typeface="Times New Roman"/>
                <a:ea typeface="SimSun"/>
              </a:rPr>
              <a:t> </a:t>
            </a:r>
            <a:r>
              <a:rPr lang="en-US" sz="2600" dirty="0" err="1">
                <a:latin typeface="Times New Roman"/>
                <a:ea typeface="SimSun"/>
              </a:rPr>
              <a:t>sáng</a:t>
            </a:r>
            <a:r>
              <a:rPr lang="en-US" sz="2600" dirty="0">
                <a:latin typeface="Times New Roman"/>
                <a:ea typeface="SimSun"/>
              </a:rPr>
              <a:t>, </a:t>
            </a:r>
            <a:r>
              <a:rPr lang="en-US" sz="2600" dirty="0" err="1">
                <a:latin typeface="Times New Roman"/>
                <a:ea typeface="SimSun"/>
              </a:rPr>
              <a:t>trong</a:t>
            </a:r>
            <a:r>
              <a:rPr lang="en-US" sz="2600" dirty="0">
                <a:latin typeface="Times New Roman"/>
                <a:ea typeface="SimSun"/>
              </a:rPr>
              <a:t> </a:t>
            </a:r>
            <a:r>
              <a:rPr lang="en-US" sz="2600" dirty="0" err="1">
                <a:latin typeface="Times New Roman"/>
                <a:ea typeface="SimSun"/>
              </a:rPr>
              <a:t>trẻo</a:t>
            </a:r>
            <a:r>
              <a:rPr lang="en-US" sz="2600" dirty="0">
                <a:latin typeface="Times New Roman"/>
                <a:ea typeface="SimSun"/>
              </a:rPr>
              <a:t>, </a:t>
            </a:r>
            <a:r>
              <a:rPr lang="en-US" sz="2600" dirty="0" err="1">
                <a:latin typeface="Times New Roman"/>
                <a:ea typeface="SimSun"/>
              </a:rPr>
              <a:t>lấp</a:t>
            </a:r>
            <a:r>
              <a:rPr lang="en-US" sz="2600" dirty="0">
                <a:latin typeface="Times New Roman"/>
                <a:ea typeface="SimSun"/>
              </a:rPr>
              <a:t> </a:t>
            </a:r>
            <a:r>
              <a:rPr lang="en-US" sz="2600" dirty="0" err="1">
                <a:latin typeface="Times New Roman"/>
                <a:ea typeface="SimSun"/>
              </a:rPr>
              <a:t>lánh</a:t>
            </a:r>
            <a:r>
              <a:rPr lang="en-US" sz="2600" dirty="0">
                <a:latin typeface="Times New Roman"/>
                <a:ea typeface="SimSun"/>
              </a:rPr>
              <a:t>, </a:t>
            </a:r>
            <a:r>
              <a:rPr lang="en-US" sz="2600" dirty="0" err="1">
                <a:latin typeface="Times New Roman"/>
                <a:ea typeface="SimSun"/>
              </a:rPr>
              <a:t>khác</a:t>
            </a:r>
            <a:r>
              <a:rPr lang="en-US" sz="2600" dirty="0">
                <a:latin typeface="Times New Roman"/>
                <a:ea typeface="SimSun"/>
              </a:rPr>
              <a:t> </a:t>
            </a:r>
            <a:r>
              <a:rPr lang="en-US" sz="2600" dirty="0" err="1">
                <a:latin typeface="Times New Roman"/>
                <a:ea typeface="SimSun"/>
              </a:rPr>
              <a:t>với</a:t>
            </a:r>
            <a:r>
              <a:rPr lang="en-US" sz="2600" dirty="0">
                <a:latin typeface="Times New Roman"/>
                <a:ea typeface="SimSun"/>
              </a:rPr>
              <a:t> </a:t>
            </a:r>
            <a:r>
              <a:rPr lang="en-US" sz="2600" dirty="0" err="1">
                <a:latin typeface="Times New Roman"/>
                <a:ea typeface="SimSun"/>
              </a:rPr>
              <a:t>màu</a:t>
            </a:r>
            <a:r>
              <a:rPr lang="en-US" sz="2600" dirty="0">
                <a:latin typeface="Times New Roman"/>
                <a:ea typeface="SimSun"/>
              </a:rPr>
              <a:t> </a:t>
            </a:r>
            <a:r>
              <a:rPr lang="en-US" sz="2600" dirty="0" err="1">
                <a:latin typeface="Times New Roman"/>
                <a:ea typeface="SimSun"/>
              </a:rPr>
              <a:t>xanh</a:t>
            </a:r>
            <a:r>
              <a:rPr lang="en-US" sz="2600" dirty="0">
                <a:latin typeface="Times New Roman"/>
                <a:ea typeface="SimSun"/>
              </a:rPr>
              <a:t> </a:t>
            </a:r>
            <a:r>
              <a:rPr lang="en-US" sz="2600" dirty="0" err="1">
                <a:latin typeface="Times New Roman"/>
                <a:ea typeface="SimSun"/>
              </a:rPr>
              <a:t>canh</a:t>
            </a:r>
            <a:r>
              <a:rPr lang="en-US" sz="2600" dirty="0">
                <a:latin typeface="Times New Roman"/>
                <a:ea typeface="SimSun"/>
              </a:rPr>
              <a:t> </a:t>
            </a:r>
            <a:r>
              <a:rPr lang="en-US" sz="2600" dirty="0" err="1">
                <a:latin typeface="Times New Roman"/>
                <a:ea typeface="SimSun"/>
              </a:rPr>
              <a:t>hến</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nước</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Gâm</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smtClean="0">
                <a:latin typeface="Times New Roman"/>
                <a:ea typeface="SimSun"/>
              </a:rPr>
              <a:t>Lô</a:t>
            </a:r>
            <a:r>
              <a:rPr lang="en-US" sz="2600" dirty="0" smtClean="0">
                <a:latin typeface="Times New Roman"/>
                <a:ea typeface="SimSun"/>
              </a:rPr>
              <a:t>.</a:t>
            </a:r>
          </a:p>
          <a:p>
            <a:pPr marL="457200" indent="-457200" algn="just">
              <a:spcBef>
                <a:spcPts val="600"/>
              </a:spcBef>
              <a:spcAft>
                <a:spcPts val="600"/>
              </a:spcAft>
              <a:buFont typeface="Wingdings" pitchFamily="2" charset="2"/>
              <a:buChar char="§"/>
            </a:pPr>
            <a:r>
              <a:rPr lang="en-US" sz="2600" dirty="0" err="1" smtClean="0">
                <a:latin typeface="Times New Roman"/>
                <a:ea typeface="SimSun"/>
              </a:rPr>
              <a:t>Mùa</a:t>
            </a:r>
            <a:r>
              <a:rPr lang="en-US" sz="2600" dirty="0" smtClean="0">
                <a:latin typeface="Times New Roman"/>
                <a:ea typeface="SimSun"/>
              </a:rPr>
              <a:t> </a:t>
            </a:r>
            <a:r>
              <a:rPr lang="en-US" sz="2600" dirty="0" err="1">
                <a:latin typeface="Times New Roman"/>
                <a:ea typeface="SimSun"/>
              </a:rPr>
              <a:t>thu</a:t>
            </a:r>
            <a:r>
              <a:rPr lang="en-US" sz="2600" dirty="0">
                <a:latin typeface="Times New Roman"/>
                <a:ea typeface="SimSun"/>
              </a:rPr>
              <a:t>, </a:t>
            </a:r>
            <a:r>
              <a:rPr lang="en-US" sz="2600" dirty="0" err="1">
                <a:latin typeface="Times New Roman"/>
                <a:ea typeface="SimSun"/>
              </a:rPr>
              <a:t>nước</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Đà</a:t>
            </a:r>
            <a:r>
              <a:rPr lang="en-US" sz="2600" dirty="0">
                <a:latin typeface="Times New Roman"/>
                <a:ea typeface="SimSun"/>
              </a:rPr>
              <a:t> </a:t>
            </a:r>
            <a:r>
              <a:rPr lang="en-US" sz="2600" dirty="0" err="1">
                <a:latin typeface="Times New Roman"/>
                <a:ea typeface="SimSun"/>
              </a:rPr>
              <a:t>lại</a:t>
            </a:r>
            <a:r>
              <a:rPr lang="en-US" sz="2600" dirty="0">
                <a:latin typeface="Times New Roman"/>
                <a:ea typeface="SimSun"/>
              </a:rPr>
              <a:t> “</a:t>
            </a:r>
            <a:r>
              <a:rPr lang="en-US" sz="2600" i="1" dirty="0" err="1">
                <a:latin typeface="Times New Roman"/>
                <a:ea typeface="SimSun"/>
              </a:rPr>
              <a:t>lừ</a:t>
            </a:r>
            <a:r>
              <a:rPr lang="en-US" sz="2600" i="1" dirty="0">
                <a:latin typeface="Times New Roman"/>
                <a:ea typeface="SimSun"/>
              </a:rPr>
              <a:t> </a:t>
            </a:r>
            <a:r>
              <a:rPr lang="en-US" sz="2600" i="1" dirty="0" err="1">
                <a:latin typeface="Times New Roman"/>
                <a:ea typeface="SimSun"/>
              </a:rPr>
              <a:t>lừ</a:t>
            </a:r>
            <a:r>
              <a:rPr lang="en-US" sz="2600" i="1" dirty="0">
                <a:latin typeface="Times New Roman"/>
                <a:ea typeface="SimSun"/>
              </a:rPr>
              <a:t> </a:t>
            </a:r>
            <a:r>
              <a:rPr lang="en-US" sz="2600" i="1" dirty="0" err="1">
                <a:latin typeface="Times New Roman"/>
                <a:ea typeface="SimSun"/>
              </a:rPr>
              <a:t>chín</a:t>
            </a:r>
            <a:r>
              <a:rPr lang="en-US" sz="2600" i="1" dirty="0">
                <a:latin typeface="Times New Roman"/>
                <a:ea typeface="SimSun"/>
              </a:rPr>
              <a:t> </a:t>
            </a:r>
            <a:r>
              <a:rPr lang="en-US" sz="2600" i="1" dirty="0" err="1">
                <a:latin typeface="Times New Roman"/>
                <a:ea typeface="SimSun"/>
              </a:rPr>
              <a:t>đỏ</a:t>
            </a:r>
            <a:r>
              <a:rPr lang="en-US" sz="2600" dirty="0">
                <a:latin typeface="Times New Roman"/>
                <a:ea typeface="SimSun"/>
              </a:rPr>
              <a:t>”, </a:t>
            </a:r>
            <a:r>
              <a:rPr lang="en-US" sz="2600" dirty="0" err="1">
                <a:latin typeface="Times New Roman"/>
                <a:ea typeface="SimSun"/>
              </a:rPr>
              <a:t>như</a:t>
            </a:r>
            <a:r>
              <a:rPr lang="en-US" sz="2600" dirty="0">
                <a:latin typeface="Times New Roman"/>
                <a:ea typeface="SimSun"/>
              </a:rPr>
              <a:t> da </a:t>
            </a:r>
            <a:r>
              <a:rPr lang="en-US" sz="2600" dirty="0" err="1">
                <a:latin typeface="Times New Roman"/>
                <a:ea typeface="SimSun"/>
              </a:rPr>
              <a:t>mặt</a:t>
            </a:r>
            <a:r>
              <a:rPr lang="en-US" sz="2600" dirty="0">
                <a:latin typeface="Times New Roman"/>
                <a:ea typeface="SimSun"/>
              </a:rPr>
              <a:t> </a:t>
            </a:r>
            <a:r>
              <a:rPr lang="en-US" sz="2600" dirty="0" err="1">
                <a:latin typeface="Times New Roman"/>
                <a:ea typeface="SimSun"/>
              </a:rPr>
              <a:t>một</a:t>
            </a:r>
            <a:r>
              <a:rPr lang="en-US" sz="2600" dirty="0">
                <a:latin typeface="Times New Roman"/>
                <a:ea typeface="SimSun"/>
              </a:rPr>
              <a:t> </a:t>
            </a:r>
            <a:r>
              <a:rPr lang="en-US" sz="2600" dirty="0" err="1">
                <a:latin typeface="Times New Roman"/>
                <a:ea typeface="SimSun"/>
              </a:rPr>
              <a:t>người</a:t>
            </a:r>
            <a:r>
              <a:rPr lang="en-US" sz="2600" dirty="0">
                <a:latin typeface="Times New Roman"/>
                <a:ea typeface="SimSun"/>
              </a:rPr>
              <a:t> </a:t>
            </a:r>
            <a:r>
              <a:rPr lang="en-US" sz="2600" dirty="0" err="1">
                <a:latin typeface="Times New Roman"/>
                <a:ea typeface="SimSun"/>
              </a:rPr>
              <a:t>bầm</a:t>
            </a:r>
            <a:r>
              <a:rPr lang="en-US" sz="2600" dirty="0">
                <a:latin typeface="Times New Roman"/>
                <a:ea typeface="SimSun"/>
              </a:rPr>
              <a:t> </a:t>
            </a:r>
            <a:r>
              <a:rPr lang="en-US" sz="2600" dirty="0" err="1">
                <a:latin typeface="Times New Roman"/>
                <a:ea typeface="SimSun"/>
              </a:rPr>
              <a:t>đi</a:t>
            </a:r>
            <a:r>
              <a:rPr lang="en-US" sz="2600" dirty="0">
                <a:latin typeface="Times New Roman"/>
                <a:ea typeface="SimSun"/>
              </a:rPr>
              <a:t> </a:t>
            </a:r>
            <a:r>
              <a:rPr lang="en-US" sz="2600" dirty="0" err="1">
                <a:latin typeface="Times New Roman"/>
                <a:ea typeface="SimSun"/>
              </a:rPr>
              <a:t>vì</a:t>
            </a:r>
            <a:r>
              <a:rPr lang="en-US" sz="2600" dirty="0">
                <a:latin typeface="Times New Roman"/>
                <a:ea typeface="SimSun"/>
              </a:rPr>
              <a:t> </a:t>
            </a:r>
            <a:r>
              <a:rPr lang="en-US" sz="2600" dirty="0" err="1">
                <a:latin typeface="Times New Roman"/>
                <a:ea typeface="SimSun"/>
              </a:rPr>
              <a:t>rượu</a:t>
            </a:r>
            <a:r>
              <a:rPr lang="en-US" sz="2600" dirty="0">
                <a:latin typeface="Times New Roman"/>
                <a:ea typeface="SimSun"/>
              </a:rPr>
              <a:t> </a:t>
            </a:r>
            <a:r>
              <a:rPr lang="en-US" sz="2600" dirty="0" err="1">
                <a:latin typeface="Times New Roman"/>
                <a:ea typeface="SimSun"/>
              </a:rPr>
              <a:t>bữa</a:t>
            </a:r>
            <a:r>
              <a:rPr lang="en-US" sz="2600" dirty="0">
                <a:latin typeface="Times New Roman"/>
                <a:ea typeface="SimSun"/>
              </a:rPr>
              <a:t>, </a:t>
            </a:r>
            <a:r>
              <a:rPr lang="en-US" sz="2600" dirty="0" err="1">
                <a:latin typeface="Times New Roman"/>
                <a:ea typeface="SimSun"/>
              </a:rPr>
              <a:t>như</a:t>
            </a:r>
            <a:r>
              <a:rPr lang="en-US" sz="2600" dirty="0">
                <a:latin typeface="Times New Roman"/>
                <a:ea typeface="SimSun"/>
              </a:rPr>
              <a:t> </a:t>
            </a:r>
            <a:r>
              <a:rPr lang="en-US" sz="2600" dirty="0" err="1">
                <a:latin typeface="Times New Roman"/>
                <a:ea typeface="SimSun"/>
              </a:rPr>
              <a:t>màu</a:t>
            </a:r>
            <a:r>
              <a:rPr lang="en-US" sz="2600" dirty="0">
                <a:latin typeface="Times New Roman"/>
                <a:ea typeface="SimSun"/>
              </a:rPr>
              <a:t> </a:t>
            </a:r>
            <a:r>
              <a:rPr lang="en-US" sz="2600" dirty="0" err="1">
                <a:latin typeface="Times New Roman"/>
                <a:ea typeface="SimSun"/>
              </a:rPr>
              <a:t>đỏ</a:t>
            </a:r>
            <a:r>
              <a:rPr lang="en-US" sz="2600" dirty="0">
                <a:latin typeface="Times New Roman"/>
                <a:ea typeface="SimSun"/>
              </a:rPr>
              <a:t> </a:t>
            </a:r>
            <a:r>
              <a:rPr lang="en-US" sz="2600" dirty="0" err="1">
                <a:latin typeface="Times New Roman"/>
                <a:ea typeface="SimSun"/>
              </a:rPr>
              <a:t>giận</a:t>
            </a:r>
            <a:r>
              <a:rPr lang="en-US" sz="2600" dirty="0">
                <a:latin typeface="Times New Roman"/>
                <a:ea typeface="SimSun"/>
              </a:rPr>
              <a:t> </a:t>
            </a:r>
            <a:r>
              <a:rPr lang="en-US" sz="2600" dirty="0" err="1">
                <a:latin typeface="Times New Roman"/>
                <a:ea typeface="SimSun"/>
              </a:rPr>
              <a:t>dữ</a:t>
            </a:r>
            <a:r>
              <a:rPr lang="en-US" sz="2600" dirty="0">
                <a:latin typeface="Times New Roman"/>
                <a:ea typeface="SimSun"/>
              </a:rPr>
              <a:t> ở </a:t>
            </a:r>
            <a:r>
              <a:rPr lang="en-US" sz="2600" dirty="0" err="1">
                <a:latin typeface="Times New Roman"/>
                <a:ea typeface="SimSun"/>
              </a:rPr>
              <a:t>một</a:t>
            </a:r>
            <a:r>
              <a:rPr lang="en-US" sz="2600" dirty="0">
                <a:latin typeface="Times New Roman"/>
                <a:ea typeface="SimSun"/>
              </a:rPr>
              <a:t> </a:t>
            </a:r>
            <a:r>
              <a:rPr lang="en-US" sz="2600" dirty="0" err="1">
                <a:latin typeface="Times New Roman"/>
                <a:ea typeface="SimSun"/>
              </a:rPr>
              <a:t>người</a:t>
            </a:r>
            <a:r>
              <a:rPr lang="en-US" sz="2600" dirty="0">
                <a:latin typeface="Times New Roman"/>
                <a:ea typeface="SimSun"/>
              </a:rPr>
              <a:t> </a:t>
            </a:r>
            <a:r>
              <a:rPr lang="en-US" sz="2600" dirty="0" err="1">
                <a:latin typeface="Times New Roman"/>
                <a:ea typeface="SimSun"/>
              </a:rPr>
              <a:t>bất</a:t>
            </a:r>
            <a:r>
              <a:rPr lang="en-US" sz="2600" dirty="0">
                <a:latin typeface="Times New Roman"/>
                <a:ea typeface="SimSun"/>
              </a:rPr>
              <a:t> </a:t>
            </a:r>
            <a:r>
              <a:rPr lang="en-US" sz="2600" dirty="0" err="1">
                <a:latin typeface="Times New Roman"/>
                <a:ea typeface="SimSun"/>
              </a:rPr>
              <a:t>mãn</a:t>
            </a:r>
            <a:r>
              <a:rPr lang="en-US" sz="2600" dirty="0">
                <a:latin typeface="Times New Roman"/>
                <a:ea typeface="SimSun"/>
              </a:rPr>
              <a:t>, </a:t>
            </a:r>
            <a:r>
              <a:rPr lang="en-US" sz="2600" dirty="0" err="1">
                <a:latin typeface="Times New Roman"/>
                <a:ea typeface="SimSun"/>
              </a:rPr>
              <a:t>bực</a:t>
            </a:r>
            <a:r>
              <a:rPr lang="en-US" sz="2600" dirty="0">
                <a:latin typeface="Times New Roman"/>
                <a:ea typeface="SimSun"/>
              </a:rPr>
              <a:t> </a:t>
            </a:r>
            <a:r>
              <a:rPr lang="en-US" sz="2600" dirty="0" err="1">
                <a:latin typeface="Times New Roman"/>
                <a:ea typeface="SimSun"/>
              </a:rPr>
              <a:t>bội</a:t>
            </a:r>
            <a:r>
              <a:rPr lang="en-US" sz="2600" dirty="0">
                <a:latin typeface="Times New Roman"/>
                <a:ea typeface="SimSun"/>
              </a:rPr>
              <a:t>. </a:t>
            </a:r>
            <a:r>
              <a:rPr lang="en-US" sz="2600" dirty="0" err="1">
                <a:latin typeface="Times New Roman"/>
                <a:ea typeface="SimSun"/>
              </a:rPr>
              <a:t>Dường</a:t>
            </a:r>
            <a:r>
              <a:rPr lang="en-US" sz="2600" dirty="0">
                <a:latin typeface="Times New Roman"/>
                <a:ea typeface="SimSun"/>
              </a:rPr>
              <a:t> </a:t>
            </a:r>
            <a:r>
              <a:rPr lang="en-US" sz="2600" dirty="0" err="1">
                <a:latin typeface="Times New Roman"/>
                <a:ea typeface="SimSun"/>
              </a:rPr>
              <a:t>như</a:t>
            </a:r>
            <a:r>
              <a:rPr lang="en-US" sz="2600" dirty="0">
                <a:latin typeface="Times New Roman"/>
                <a:ea typeface="SimSun"/>
              </a:rPr>
              <a:t> </a:t>
            </a:r>
            <a:r>
              <a:rPr lang="en-US" sz="2600" dirty="0" err="1">
                <a:latin typeface="Times New Roman"/>
                <a:ea typeface="SimSun"/>
              </a:rPr>
              <a:t>nhà</a:t>
            </a:r>
            <a:r>
              <a:rPr lang="en-US" sz="2600" dirty="0">
                <a:latin typeface="Times New Roman"/>
                <a:ea typeface="SimSun"/>
              </a:rPr>
              <a:t> </a:t>
            </a:r>
            <a:r>
              <a:rPr lang="en-US" sz="2600" dirty="0" err="1">
                <a:latin typeface="Times New Roman"/>
                <a:ea typeface="SimSun"/>
              </a:rPr>
              <a:t>văn</a:t>
            </a:r>
            <a:r>
              <a:rPr lang="en-US" sz="2600" dirty="0">
                <a:latin typeface="Times New Roman"/>
                <a:ea typeface="SimSun"/>
              </a:rPr>
              <a:t> </a:t>
            </a:r>
            <a:r>
              <a:rPr lang="en-US" sz="2600" dirty="0" err="1">
                <a:latin typeface="Times New Roman"/>
                <a:ea typeface="SimSun"/>
              </a:rPr>
              <a:t>không</a:t>
            </a:r>
            <a:r>
              <a:rPr lang="en-US" sz="2600" dirty="0">
                <a:latin typeface="Times New Roman"/>
                <a:ea typeface="SimSun"/>
              </a:rPr>
              <a:t> </a:t>
            </a:r>
            <a:r>
              <a:rPr lang="en-US" sz="2600" dirty="0" err="1">
                <a:latin typeface="Times New Roman"/>
                <a:ea typeface="SimSun"/>
              </a:rPr>
              <a:t>phải</a:t>
            </a:r>
            <a:r>
              <a:rPr lang="en-US" sz="2600" dirty="0">
                <a:latin typeface="Times New Roman"/>
                <a:ea typeface="SimSun"/>
              </a:rPr>
              <a:t> </a:t>
            </a:r>
            <a:r>
              <a:rPr lang="en-US" sz="2600" dirty="0" err="1">
                <a:latin typeface="Times New Roman"/>
                <a:ea typeface="SimSun"/>
              </a:rPr>
              <a:t>đang</a:t>
            </a:r>
            <a:r>
              <a:rPr lang="en-US" sz="2600" dirty="0">
                <a:latin typeface="Times New Roman"/>
                <a:ea typeface="SimSun"/>
              </a:rPr>
              <a:t> </a:t>
            </a:r>
            <a:r>
              <a:rPr lang="en-US" sz="2600" dirty="0" err="1">
                <a:latin typeface="Times New Roman"/>
                <a:ea typeface="SimSun"/>
              </a:rPr>
              <a:t>miêu</a:t>
            </a:r>
            <a:r>
              <a:rPr lang="en-US" sz="2600" dirty="0">
                <a:latin typeface="Times New Roman"/>
                <a:ea typeface="SimSun"/>
              </a:rPr>
              <a:t> </a:t>
            </a:r>
            <a:r>
              <a:rPr lang="en-US" sz="2600" dirty="0" err="1">
                <a:latin typeface="Times New Roman"/>
                <a:ea typeface="SimSun"/>
              </a:rPr>
              <a:t>tả</a:t>
            </a:r>
            <a:r>
              <a:rPr lang="en-US" sz="2600" dirty="0">
                <a:latin typeface="Times New Roman"/>
                <a:ea typeface="SimSun"/>
              </a:rPr>
              <a:t> </a:t>
            </a:r>
            <a:r>
              <a:rPr lang="en-US" sz="2600" dirty="0" err="1">
                <a:latin typeface="Times New Roman"/>
                <a:ea typeface="SimSun"/>
              </a:rPr>
              <a:t>một</a:t>
            </a:r>
            <a:r>
              <a:rPr lang="en-US" sz="2600" dirty="0">
                <a:latin typeface="Times New Roman"/>
                <a:ea typeface="SimSun"/>
              </a:rPr>
              <a:t> </a:t>
            </a:r>
            <a:r>
              <a:rPr lang="en-US" sz="2600" dirty="0" err="1">
                <a:latin typeface="Times New Roman"/>
                <a:ea typeface="SimSun"/>
              </a:rPr>
              <a:t>dòng</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mà</a:t>
            </a:r>
            <a:r>
              <a:rPr lang="en-US" sz="2600" dirty="0">
                <a:latin typeface="Times New Roman"/>
                <a:ea typeface="SimSun"/>
              </a:rPr>
              <a:t> </a:t>
            </a:r>
            <a:r>
              <a:rPr lang="en-US" sz="2600" dirty="0" err="1">
                <a:latin typeface="Times New Roman"/>
                <a:ea typeface="SimSun"/>
              </a:rPr>
              <a:t>miêu</a:t>
            </a:r>
            <a:r>
              <a:rPr lang="en-US" sz="2600" dirty="0">
                <a:latin typeface="Times New Roman"/>
                <a:ea typeface="SimSun"/>
              </a:rPr>
              <a:t> </a:t>
            </a:r>
            <a:r>
              <a:rPr lang="en-US" sz="2600" dirty="0" err="1">
                <a:latin typeface="Times New Roman"/>
                <a:ea typeface="SimSun"/>
              </a:rPr>
              <a:t>tả</a:t>
            </a:r>
            <a:r>
              <a:rPr lang="en-US" sz="2600" dirty="0">
                <a:latin typeface="Times New Roman"/>
                <a:ea typeface="SimSun"/>
              </a:rPr>
              <a:t> </a:t>
            </a:r>
            <a:r>
              <a:rPr lang="en-US" sz="2600" dirty="0" err="1">
                <a:latin typeface="Times New Roman"/>
                <a:ea typeface="SimSun"/>
              </a:rPr>
              <a:t>diện</a:t>
            </a:r>
            <a:r>
              <a:rPr lang="en-US" sz="2600" dirty="0">
                <a:latin typeface="Times New Roman"/>
                <a:ea typeface="SimSun"/>
              </a:rPr>
              <a:t> </a:t>
            </a:r>
            <a:r>
              <a:rPr lang="en-US" sz="2600" dirty="0" err="1">
                <a:latin typeface="Times New Roman"/>
                <a:ea typeface="SimSun"/>
              </a:rPr>
              <a:t>mạo</a:t>
            </a:r>
            <a:r>
              <a:rPr lang="en-US" sz="2600" dirty="0">
                <a:latin typeface="Times New Roman"/>
                <a:ea typeface="SimSun"/>
              </a:rPr>
              <a:t> </a:t>
            </a:r>
            <a:r>
              <a:rPr lang="en-US" sz="2600" dirty="0" err="1">
                <a:latin typeface="Times New Roman"/>
                <a:ea typeface="SimSun"/>
              </a:rPr>
              <a:t>một</a:t>
            </a:r>
            <a:r>
              <a:rPr lang="en-US" sz="2600" dirty="0">
                <a:latin typeface="Times New Roman"/>
                <a:ea typeface="SimSun"/>
              </a:rPr>
              <a:t> con </a:t>
            </a:r>
            <a:r>
              <a:rPr lang="en-US" sz="2600" dirty="0" err="1">
                <a:latin typeface="Times New Roman"/>
                <a:ea typeface="SimSun"/>
              </a:rPr>
              <a:t>người</a:t>
            </a:r>
            <a:r>
              <a:rPr lang="en-US" sz="2600" dirty="0">
                <a:latin typeface="Times New Roman"/>
                <a:ea typeface="SimSun"/>
              </a:rPr>
              <a:t> </a:t>
            </a:r>
            <a:r>
              <a:rPr lang="en-US" sz="2600" dirty="0" err="1">
                <a:latin typeface="Times New Roman"/>
                <a:ea typeface="SimSun"/>
              </a:rPr>
              <a:t>trong</a:t>
            </a:r>
            <a:r>
              <a:rPr lang="en-US" sz="2600" dirty="0">
                <a:latin typeface="Times New Roman"/>
                <a:ea typeface="SimSun"/>
              </a:rPr>
              <a:t> </a:t>
            </a:r>
            <a:r>
              <a:rPr lang="en-US" sz="2600" dirty="0" err="1">
                <a:latin typeface="Times New Roman"/>
                <a:ea typeface="SimSun"/>
              </a:rPr>
              <a:t>sự</a:t>
            </a:r>
            <a:r>
              <a:rPr lang="en-US" sz="2600" dirty="0">
                <a:latin typeface="Times New Roman"/>
                <a:ea typeface="SimSun"/>
              </a:rPr>
              <a:t> </a:t>
            </a:r>
            <a:r>
              <a:rPr lang="en-US" sz="2600" dirty="0" err="1">
                <a:latin typeface="Times New Roman"/>
                <a:ea typeface="SimSun"/>
              </a:rPr>
              <a:t>biến</a:t>
            </a:r>
            <a:r>
              <a:rPr lang="en-US" sz="2600" dirty="0">
                <a:latin typeface="Times New Roman"/>
                <a:ea typeface="SimSun"/>
              </a:rPr>
              <a:t> </a:t>
            </a:r>
            <a:r>
              <a:rPr lang="en-US" sz="2600" dirty="0" err="1">
                <a:latin typeface="Times New Roman"/>
                <a:ea typeface="SimSun"/>
              </a:rPr>
              <a:t>thiên</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cuộc</a:t>
            </a:r>
            <a:r>
              <a:rPr lang="en-US" sz="2600" dirty="0">
                <a:latin typeface="Times New Roman"/>
                <a:ea typeface="SimSun"/>
              </a:rPr>
              <a:t> </a:t>
            </a:r>
            <a:r>
              <a:rPr lang="en-US" sz="2600" dirty="0" err="1">
                <a:latin typeface="Times New Roman"/>
                <a:ea typeface="SimSun"/>
              </a:rPr>
              <a:t>đời</a:t>
            </a:r>
            <a:r>
              <a:rPr lang="en-US" sz="2600" dirty="0" smtClean="0">
                <a:latin typeface="Times New Roman"/>
                <a:ea typeface="SimSun"/>
              </a:rPr>
              <a:t>.</a:t>
            </a:r>
            <a:endParaRPr lang="en-US" sz="2600" dirty="0">
              <a:effectLst/>
              <a:latin typeface="Times New Roman"/>
              <a:ea typeface="SimSun"/>
            </a:endParaRPr>
          </a:p>
        </p:txBody>
      </p:sp>
      <p:sp>
        <p:nvSpPr>
          <p:cNvPr id="6" name="Rounded Rectangle 5"/>
          <p:cNvSpPr/>
          <p:nvPr/>
        </p:nvSpPr>
        <p:spPr>
          <a:xfrm>
            <a:off x="1135126" y="370971"/>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trữ</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tình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của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12230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7" y="1367545"/>
            <a:ext cx="11041038" cy="2831544"/>
          </a:xfrm>
          <a:prstGeom prst="rect">
            <a:avLst/>
          </a:prstGeom>
        </p:spPr>
        <p:txBody>
          <a:bodyPr wrap="square">
            <a:spAutoFit/>
          </a:bodyPr>
          <a:lstStyle/>
          <a:p>
            <a:pPr marL="342900" indent="-342900" algn="just">
              <a:lnSpc>
                <a:spcPct val="150000"/>
              </a:lnSpc>
              <a:spcBef>
                <a:spcPts val="600"/>
              </a:spcBef>
              <a:spcAft>
                <a:spcPts val="600"/>
              </a:spcAft>
              <a:buFont typeface="Wingdings" pitchFamily="2" charset="2"/>
              <a:buChar char="à"/>
            </a:pPr>
            <a:r>
              <a:rPr lang="en-US" sz="2800" dirty="0" smtClean="0">
                <a:latin typeface="Times New Roman"/>
                <a:ea typeface="SimSun"/>
              </a:rPr>
              <a:t> </a:t>
            </a:r>
            <a:r>
              <a:rPr lang="en-US" sz="2800" dirty="0" err="1" smtClean="0">
                <a:latin typeface="Times New Roman"/>
                <a:ea typeface="SimSun"/>
              </a:rPr>
              <a:t>Sắc</a:t>
            </a:r>
            <a:r>
              <a:rPr lang="en-US" sz="2800" dirty="0" smtClean="0">
                <a:latin typeface="Times New Roman"/>
                <a:ea typeface="SimSun"/>
              </a:rPr>
              <a:t> </a:t>
            </a:r>
            <a:r>
              <a:rPr lang="en-US" sz="2800" dirty="0" err="1">
                <a:latin typeface="Times New Roman"/>
                <a:ea typeface="SimSun"/>
              </a:rPr>
              <a:t>nước</a:t>
            </a:r>
            <a:r>
              <a:rPr lang="en-US" sz="2800" dirty="0">
                <a:latin typeface="Times New Roman"/>
                <a:ea typeface="SimSun"/>
              </a:rPr>
              <a:t> </a:t>
            </a:r>
            <a:r>
              <a:rPr lang="en-US" sz="2800" dirty="0" err="1">
                <a:latin typeface="Times New Roman"/>
                <a:ea typeface="SimSun"/>
              </a:rPr>
              <a:t>tuy</a:t>
            </a:r>
            <a:r>
              <a:rPr lang="en-US" sz="2800" dirty="0">
                <a:latin typeface="Times New Roman"/>
                <a:ea typeface="SimSun"/>
              </a:rPr>
              <a:t> </a:t>
            </a:r>
            <a:r>
              <a:rPr lang="en-US" sz="2800" dirty="0" err="1">
                <a:latin typeface="Times New Roman"/>
                <a:ea typeface="SimSun"/>
              </a:rPr>
              <a:t>biến</a:t>
            </a:r>
            <a:r>
              <a:rPr lang="en-US" sz="2800" dirty="0">
                <a:latin typeface="Times New Roman"/>
                <a:ea typeface="SimSun"/>
              </a:rPr>
              <a:t> </a:t>
            </a:r>
            <a:r>
              <a:rPr lang="en-US" sz="2800" dirty="0" err="1">
                <a:latin typeface="Times New Roman"/>
                <a:ea typeface="SimSun"/>
              </a:rPr>
              <a:t>ảo</a:t>
            </a:r>
            <a:r>
              <a:rPr lang="en-US" sz="2800" dirty="0">
                <a:latin typeface="Times New Roman"/>
                <a:ea typeface="SimSun"/>
              </a:rPr>
              <a:t> </a:t>
            </a:r>
            <a:r>
              <a:rPr lang="en-US" sz="2800" dirty="0" err="1">
                <a:latin typeface="Times New Roman"/>
                <a:ea typeface="SimSun"/>
              </a:rPr>
              <a:t>linh</a:t>
            </a:r>
            <a:r>
              <a:rPr lang="en-US" sz="2800" dirty="0">
                <a:latin typeface="Times New Roman"/>
                <a:ea typeface="SimSun"/>
              </a:rPr>
              <a:t> </a:t>
            </a:r>
            <a:r>
              <a:rPr lang="en-US" sz="2800" dirty="0" err="1">
                <a:latin typeface="Times New Roman"/>
                <a:ea typeface="SimSun"/>
              </a:rPr>
              <a:t>hoạt</a:t>
            </a:r>
            <a:r>
              <a:rPr lang="en-US" sz="2800" dirty="0">
                <a:latin typeface="Times New Roman"/>
                <a:ea typeface="SimSun"/>
              </a:rPr>
              <a:t> </a:t>
            </a:r>
            <a:r>
              <a:rPr lang="en-US" sz="2800" dirty="0" err="1">
                <a:latin typeface="Times New Roman"/>
                <a:ea typeface="SimSun"/>
              </a:rPr>
              <a:t>theo</a:t>
            </a:r>
            <a:r>
              <a:rPr lang="en-US" sz="2800" dirty="0">
                <a:latin typeface="Times New Roman"/>
                <a:ea typeface="SimSun"/>
              </a:rPr>
              <a:t> </a:t>
            </a:r>
            <a:r>
              <a:rPr lang="en-US" sz="2800" dirty="0" err="1">
                <a:latin typeface="Times New Roman"/>
                <a:ea typeface="SimSun"/>
              </a:rPr>
              <a:t>mùa</a:t>
            </a:r>
            <a:r>
              <a:rPr lang="en-US" sz="2800" dirty="0">
                <a:latin typeface="Times New Roman"/>
                <a:ea typeface="SimSun"/>
              </a:rPr>
              <a:t>, </a:t>
            </a:r>
            <a:r>
              <a:rPr lang="en-US" sz="2800" dirty="0" err="1">
                <a:latin typeface="Times New Roman"/>
                <a:ea typeface="SimSun"/>
              </a:rPr>
              <a:t>nhưng</a:t>
            </a:r>
            <a:r>
              <a:rPr lang="en-US" sz="2800" dirty="0">
                <a:latin typeface="Times New Roman"/>
                <a:ea typeface="SimSun"/>
              </a:rPr>
              <a:t> </a:t>
            </a:r>
            <a:r>
              <a:rPr lang="en-US" sz="2800" dirty="0" err="1">
                <a:latin typeface="Times New Roman"/>
                <a:ea typeface="SimSun"/>
              </a:rPr>
              <a:t>đều</a:t>
            </a:r>
            <a:r>
              <a:rPr lang="en-US" sz="2800" dirty="0">
                <a:latin typeface="Times New Roman"/>
                <a:ea typeface="SimSun"/>
              </a:rPr>
              <a:t> </a:t>
            </a:r>
            <a:r>
              <a:rPr lang="en-US" sz="2800" dirty="0" err="1">
                <a:latin typeface="Times New Roman"/>
                <a:ea typeface="SimSun"/>
              </a:rPr>
              <a:t>là</a:t>
            </a:r>
            <a:r>
              <a:rPr lang="en-US" sz="2800" dirty="0">
                <a:latin typeface="Times New Roman"/>
                <a:ea typeface="SimSun"/>
              </a:rPr>
              <a:t> </a:t>
            </a:r>
            <a:r>
              <a:rPr lang="en-US" sz="2800" dirty="0" err="1">
                <a:latin typeface="Times New Roman"/>
                <a:ea typeface="SimSun"/>
              </a:rPr>
              <a:t>thứ</a:t>
            </a:r>
            <a:r>
              <a:rPr lang="en-US" sz="2800" dirty="0">
                <a:latin typeface="Times New Roman"/>
                <a:ea typeface="SimSun"/>
              </a:rPr>
              <a:t> </a:t>
            </a:r>
            <a:r>
              <a:rPr lang="en-US" sz="2800" dirty="0" err="1">
                <a:latin typeface="Times New Roman"/>
                <a:ea typeface="SimSun"/>
              </a:rPr>
              <a:t>màu</a:t>
            </a:r>
            <a:r>
              <a:rPr lang="en-US" sz="2800" dirty="0">
                <a:latin typeface="Times New Roman"/>
                <a:ea typeface="SimSun"/>
              </a:rPr>
              <a:t> </a:t>
            </a:r>
            <a:r>
              <a:rPr lang="en-US" sz="2800" dirty="0" err="1">
                <a:latin typeface="Times New Roman"/>
                <a:ea typeface="SimSun"/>
              </a:rPr>
              <a:t>sắc</a:t>
            </a:r>
            <a:r>
              <a:rPr lang="en-US" sz="2800" dirty="0">
                <a:latin typeface="Times New Roman"/>
                <a:ea typeface="SimSun"/>
              </a:rPr>
              <a:t> </a:t>
            </a:r>
            <a:r>
              <a:rPr lang="en-US" sz="2800" dirty="0" err="1">
                <a:latin typeface="Times New Roman"/>
                <a:ea typeface="SimSun"/>
              </a:rPr>
              <a:t>gợi</a:t>
            </a:r>
            <a:r>
              <a:rPr lang="en-US" sz="2800" dirty="0">
                <a:latin typeface="Times New Roman"/>
                <a:ea typeface="SimSun"/>
              </a:rPr>
              <a:t> </a:t>
            </a:r>
            <a:r>
              <a:rPr lang="en-US" sz="2800" dirty="0" err="1">
                <a:latin typeface="Times New Roman"/>
                <a:ea typeface="SimSun"/>
              </a:rPr>
              <a:t>cảm</a:t>
            </a:r>
            <a:r>
              <a:rPr lang="en-US" sz="2800" dirty="0">
                <a:latin typeface="Times New Roman"/>
                <a:ea typeface="SimSun"/>
              </a:rPr>
              <a:t>, </a:t>
            </a:r>
            <a:r>
              <a:rPr lang="en-US" sz="2800" dirty="0" err="1">
                <a:latin typeface="Times New Roman"/>
                <a:ea typeface="SimSun"/>
              </a:rPr>
              <a:t>đầy</a:t>
            </a:r>
            <a:r>
              <a:rPr lang="en-US" sz="2800" dirty="0">
                <a:latin typeface="Times New Roman"/>
                <a:ea typeface="SimSun"/>
              </a:rPr>
              <a:t> </a:t>
            </a:r>
            <a:r>
              <a:rPr lang="en-US" sz="2800" dirty="0" err="1">
                <a:latin typeface="Times New Roman"/>
                <a:ea typeface="SimSun"/>
              </a:rPr>
              <a:t>ấn</a:t>
            </a:r>
            <a:r>
              <a:rPr lang="en-US" sz="2800" dirty="0">
                <a:latin typeface="Times New Roman"/>
                <a:ea typeface="SimSun"/>
              </a:rPr>
              <a:t> </a:t>
            </a:r>
            <a:r>
              <a:rPr lang="en-US" sz="2800" dirty="0" err="1" smtClean="0">
                <a:latin typeface="Times New Roman"/>
                <a:ea typeface="SimSun"/>
              </a:rPr>
              <a:t>tượng</a:t>
            </a:r>
            <a:r>
              <a:rPr lang="en-US" sz="2800" dirty="0" smtClean="0">
                <a:latin typeface="Times New Roman"/>
                <a:ea typeface="SimSun"/>
              </a:rPr>
              <a:t>.</a:t>
            </a:r>
            <a:endParaRPr lang="en-US" sz="2400" dirty="0" smtClean="0">
              <a:latin typeface="Times New Roman"/>
              <a:ea typeface="SimSun"/>
            </a:endParaRPr>
          </a:p>
          <a:p>
            <a:pPr marL="342900" indent="-342900" algn="just">
              <a:lnSpc>
                <a:spcPct val="150000"/>
              </a:lnSpc>
              <a:spcBef>
                <a:spcPts val="600"/>
              </a:spcBef>
              <a:spcAft>
                <a:spcPts val="600"/>
              </a:spcAft>
              <a:buFont typeface="Wingdings" pitchFamily="2" charset="2"/>
              <a:buChar char="à"/>
            </a:pPr>
            <a:r>
              <a:rPr lang="en-US" sz="2800" dirty="0" smtClean="0">
                <a:latin typeface="Times New Roman"/>
                <a:ea typeface="SimSun"/>
              </a:rPr>
              <a:t> </a:t>
            </a:r>
            <a:r>
              <a:rPr lang="en-US" sz="2800" dirty="0" err="1" smtClean="0">
                <a:latin typeface="Times New Roman"/>
                <a:ea typeface="SimSun"/>
              </a:rPr>
              <a:t>Sông</a:t>
            </a:r>
            <a:r>
              <a:rPr lang="en-US" sz="2800" dirty="0" smtClean="0">
                <a:latin typeface="Times New Roman"/>
                <a:ea typeface="SimSun"/>
              </a:rPr>
              <a:t> </a:t>
            </a:r>
            <a:r>
              <a:rPr lang="en-US" sz="2800" dirty="0" err="1">
                <a:latin typeface="Times New Roman"/>
                <a:ea typeface="SimSun"/>
              </a:rPr>
              <a:t>Đà</a:t>
            </a:r>
            <a:r>
              <a:rPr lang="en-US" sz="2800" dirty="0">
                <a:latin typeface="Times New Roman"/>
                <a:ea typeface="SimSun"/>
              </a:rPr>
              <a:t> </a:t>
            </a:r>
            <a:r>
              <a:rPr lang="en-US" sz="2800" dirty="0" err="1">
                <a:latin typeface="Times New Roman"/>
                <a:ea typeface="SimSun"/>
              </a:rPr>
              <a:t>mang</a:t>
            </a:r>
            <a:r>
              <a:rPr lang="en-US" sz="2800" dirty="0">
                <a:latin typeface="Times New Roman"/>
                <a:ea typeface="SimSun"/>
              </a:rPr>
              <a:t> </a:t>
            </a:r>
            <a:r>
              <a:rPr lang="en-US" sz="2800" dirty="0" err="1">
                <a:latin typeface="Times New Roman"/>
                <a:ea typeface="SimSun"/>
              </a:rPr>
              <a:t>gương</a:t>
            </a:r>
            <a:r>
              <a:rPr lang="en-US" sz="2800" dirty="0">
                <a:latin typeface="Times New Roman"/>
                <a:ea typeface="SimSun"/>
              </a:rPr>
              <a:t> </a:t>
            </a:r>
            <a:r>
              <a:rPr lang="en-US" sz="2800" dirty="0" err="1">
                <a:latin typeface="Times New Roman"/>
                <a:ea typeface="SimSun"/>
              </a:rPr>
              <a:t>mặt</a:t>
            </a:r>
            <a:r>
              <a:rPr lang="en-US" sz="2800" dirty="0">
                <a:latin typeface="Times New Roman"/>
                <a:ea typeface="SimSun"/>
              </a:rPr>
              <a:t>, </a:t>
            </a:r>
            <a:r>
              <a:rPr lang="en-US" sz="2800" dirty="0" err="1">
                <a:latin typeface="Times New Roman"/>
                <a:ea typeface="SimSun"/>
              </a:rPr>
              <a:t>dáng</a:t>
            </a:r>
            <a:r>
              <a:rPr lang="en-US" sz="2800" dirty="0">
                <a:latin typeface="Times New Roman"/>
                <a:ea typeface="SimSun"/>
              </a:rPr>
              <a:t> </a:t>
            </a:r>
            <a:r>
              <a:rPr lang="en-US" sz="2800" dirty="0" err="1">
                <a:latin typeface="Times New Roman"/>
                <a:ea typeface="SimSun"/>
              </a:rPr>
              <a:t>vóc</a:t>
            </a:r>
            <a:r>
              <a:rPr lang="en-US" sz="2800" dirty="0">
                <a:latin typeface="Times New Roman"/>
                <a:ea typeface="SimSun"/>
              </a:rPr>
              <a:t> </a:t>
            </a:r>
            <a:r>
              <a:rPr lang="en-US" sz="2800" dirty="0" err="1">
                <a:latin typeface="Times New Roman"/>
                <a:ea typeface="SimSun"/>
              </a:rPr>
              <a:t>và</a:t>
            </a:r>
            <a:r>
              <a:rPr lang="en-US" sz="2800" dirty="0">
                <a:latin typeface="Times New Roman"/>
                <a:ea typeface="SimSun"/>
              </a:rPr>
              <a:t> </a:t>
            </a:r>
            <a:r>
              <a:rPr lang="en-US" sz="2800" dirty="0" err="1">
                <a:latin typeface="Times New Roman"/>
                <a:ea typeface="SimSun"/>
              </a:rPr>
              <a:t>nhan</a:t>
            </a:r>
            <a:r>
              <a:rPr lang="en-US" sz="2800" dirty="0">
                <a:latin typeface="Times New Roman"/>
                <a:ea typeface="SimSun"/>
              </a:rPr>
              <a:t> </a:t>
            </a:r>
            <a:r>
              <a:rPr lang="en-US" sz="2800" dirty="0" err="1">
                <a:latin typeface="Times New Roman"/>
                <a:ea typeface="SimSun"/>
              </a:rPr>
              <a:t>sắc</a:t>
            </a:r>
            <a:r>
              <a:rPr lang="en-US" sz="2800" dirty="0">
                <a:latin typeface="Times New Roman"/>
                <a:ea typeface="SimSun"/>
              </a:rPr>
              <a:t> </a:t>
            </a:r>
            <a:r>
              <a:rPr lang="en-US" sz="2800" dirty="0" err="1">
                <a:latin typeface="Times New Roman"/>
                <a:ea typeface="SimSun"/>
              </a:rPr>
              <a:t>của</a:t>
            </a:r>
            <a:r>
              <a:rPr lang="en-US" sz="2800" dirty="0">
                <a:latin typeface="Times New Roman"/>
                <a:ea typeface="SimSun"/>
              </a:rPr>
              <a:t> </a:t>
            </a:r>
            <a:r>
              <a:rPr lang="en-US" sz="2800" dirty="0" err="1">
                <a:latin typeface="Times New Roman"/>
                <a:ea typeface="SimSun"/>
              </a:rPr>
              <a:t>một</a:t>
            </a:r>
            <a:r>
              <a:rPr lang="en-US" sz="2800" dirty="0">
                <a:latin typeface="Times New Roman"/>
                <a:ea typeface="SimSun"/>
              </a:rPr>
              <a:t> </a:t>
            </a:r>
            <a:r>
              <a:rPr lang="en-US" sz="2800" dirty="0" err="1">
                <a:latin typeface="Times New Roman"/>
                <a:ea typeface="SimSun"/>
              </a:rPr>
              <a:t>mĩ</a:t>
            </a:r>
            <a:r>
              <a:rPr lang="en-US" sz="2800" dirty="0">
                <a:latin typeface="Times New Roman"/>
                <a:ea typeface="SimSun"/>
              </a:rPr>
              <a:t> </a:t>
            </a:r>
            <a:r>
              <a:rPr lang="en-US" sz="2800" dirty="0" err="1">
                <a:latin typeface="Times New Roman"/>
                <a:ea typeface="SimSun"/>
              </a:rPr>
              <a:t>nhân</a:t>
            </a:r>
            <a:r>
              <a:rPr lang="en-US" sz="2800" dirty="0">
                <a:latin typeface="Times New Roman"/>
                <a:ea typeface="SimSun"/>
              </a:rPr>
              <a:t>, </a:t>
            </a:r>
            <a:r>
              <a:rPr lang="en-US" sz="2800" dirty="0" err="1">
                <a:latin typeface="Times New Roman"/>
                <a:ea typeface="SimSun"/>
              </a:rPr>
              <a:t>có</a:t>
            </a:r>
            <a:r>
              <a:rPr lang="en-US" sz="2800" dirty="0">
                <a:latin typeface="Times New Roman"/>
                <a:ea typeface="SimSun"/>
              </a:rPr>
              <a:t> </a:t>
            </a:r>
            <a:r>
              <a:rPr lang="en-US" sz="2800" dirty="0" err="1">
                <a:latin typeface="Times New Roman"/>
                <a:ea typeface="SimSun"/>
              </a:rPr>
              <a:t>sức</a:t>
            </a:r>
            <a:r>
              <a:rPr lang="en-US" sz="2800" dirty="0">
                <a:latin typeface="Times New Roman"/>
                <a:ea typeface="SimSun"/>
              </a:rPr>
              <a:t> </a:t>
            </a:r>
            <a:r>
              <a:rPr lang="en-US" sz="2800" dirty="0" err="1">
                <a:latin typeface="Times New Roman"/>
                <a:ea typeface="SimSun"/>
              </a:rPr>
              <a:t>gợi</a:t>
            </a:r>
            <a:r>
              <a:rPr lang="en-US" sz="2800" dirty="0">
                <a:latin typeface="Times New Roman"/>
                <a:ea typeface="SimSun"/>
              </a:rPr>
              <a:t> </a:t>
            </a:r>
            <a:r>
              <a:rPr lang="en-US" sz="2800" dirty="0" err="1">
                <a:latin typeface="Times New Roman"/>
                <a:ea typeface="SimSun"/>
              </a:rPr>
              <a:t>cảm</a:t>
            </a:r>
            <a:r>
              <a:rPr lang="en-US" sz="2800" dirty="0">
                <a:latin typeface="Times New Roman"/>
                <a:ea typeface="SimSun"/>
              </a:rPr>
              <a:t>, </a:t>
            </a:r>
            <a:r>
              <a:rPr lang="en-US" sz="2800" dirty="0" err="1">
                <a:latin typeface="Times New Roman"/>
                <a:ea typeface="SimSun"/>
              </a:rPr>
              <a:t>cuốn</a:t>
            </a:r>
            <a:r>
              <a:rPr lang="en-US" sz="2800" dirty="0">
                <a:latin typeface="Times New Roman"/>
                <a:ea typeface="SimSun"/>
              </a:rPr>
              <a:t> </a:t>
            </a:r>
            <a:r>
              <a:rPr lang="en-US" sz="2800" dirty="0" err="1">
                <a:latin typeface="Times New Roman"/>
                <a:ea typeface="SimSun"/>
              </a:rPr>
              <a:t>hút</a:t>
            </a:r>
            <a:r>
              <a:rPr lang="en-US" sz="2800" dirty="0">
                <a:latin typeface="Times New Roman"/>
                <a:ea typeface="SimSun"/>
              </a:rPr>
              <a:t> </a:t>
            </a:r>
            <a:r>
              <a:rPr lang="en-US" sz="2800" dirty="0" err="1">
                <a:latin typeface="Times New Roman"/>
                <a:ea typeface="SimSun"/>
              </a:rPr>
              <a:t>đến</a:t>
            </a:r>
            <a:r>
              <a:rPr lang="en-US" sz="2800" dirty="0">
                <a:latin typeface="Times New Roman"/>
                <a:ea typeface="SimSun"/>
              </a:rPr>
              <a:t> </a:t>
            </a:r>
            <a:r>
              <a:rPr lang="en-US" sz="2800" dirty="0" err="1">
                <a:latin typeface="Times New Roman"/>
                <a:ea typeface="SimSun"/>
              </a:rPr>
              <a:t>vô</a:t>
            </a:r>
            <a:r>
              <a:rPr lang="en-US" sz="2800" dirty="0">
                <a:latin typeface="Times New Roman"/>
                <a:ea typeface="SimSun"/>
              </a:rPr>
              <a:t> </a:t>
            </a:r>
            <a:r>
              <a:rPr lang="en-US" sz="2800" dirty="0" err="1">
                <a:latin typeface="Times New Roman"/>
                <a:ea typeface="SimSun"/>
              </a:rPr>
              <a:t>cùng</a:t>
            </a:r>
            <a:r>
              <a:rPr lang="en-US" sz="2800" dirty="0">
                <a:latin typeface="Times New Roman"/>
                <a:ea typeface="SimSun"/>
              </a:rPr>
              <a:t>.</a:t>
            </a:r>
            <a:endParaRPr lang="en-US" sz="2400" dirty="0">
              <a:effectLst/>
              <a:latin typeface="Times New Roman"/>
              <a:ea typeface="SimSun"/>
            </a:endParaRPr>
          </a:p>
        </p:txBody>
      </p:sp>
      <p:sp>
        <p:nvSpPr>
          <p:cNvPr id="6" name="Rounded Rectangle 5"/>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Cảm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nhận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về</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trữ</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tình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của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sông</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Đà</a:t>
            </a:r>
            <a:r>
              <a:rPr lang="en-US" sz="2800" b="1" i="1" dirty="0" smtClean="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37187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i="1" dirty="0" err="1" smtClean="0">
                <a:solidFill>
                  <a:srgbClr val="0070C0"/>
                </a:solidFill>
                <a:latin typeface="Times New Roman" pitchFamily="18" charset="0"/>
                <a:cs typeface="Times New Roman" pitchFamily="18" charset="0"/>
              </a:rPr>
              <a:t>Luận</a:t>
            </a:r>
            <a:r>
              <a:rPr lang="en-US" sz="2600" b="1" i="1" dirty="0" smtClean="0">
                <a:solidFill>
                  <a:srgbClr val="0070C0"/>
                </a:solidFill>
                <a:latin typeface="Times New Roman" pitchFamily="18" charset="0"/>
                <a:cs typeface="Times New Roman" pitchFamily="18" charset="0"/>
              </a:rPr>
              <a:t> </a:t>
            </a:r>
            <a:r>
              <a:rPr lang="en-US" sz="2600" b="1" i="1" dirty="0" err="1" smtClean="0">
                <a:solidFill>
                  <a:srgbClr val="0070C0"/>
                </a:solidFill>
                <a:latin typeface="Times New Roman" pitchFamily="18" charset="0"/>
                <a:cs typeface="Times New Roman" pitchFamily="18" charset="0"/>
              </a:rPr>
              <a:t>điểm</a:t>
            </a:r>
            <a:r>
              <a:rPr lang="en-US" sz="2600" b="1" i="1" dirty="0" smtClean="0">
                <a:solidFill>
                  <a:srgbClr val="0070C0"/>
                </a:solidFill>
                <a:latin typeface="Times New Roman" pitchFamily="18" charset="0"/>
                <a:cs typeface="Times New Roman" pitchFamily="18" charset="0"/>
              </a:rPr>
              <a:t> 3: </a:t>
            </a:r>
            <a:r>
              <a:rPr lang="en-US" sz="2600" b="1" i="1" dirty="0" err="1">
                <a:solidFill>
                  <a:srgbClr val="0070C0"/>
                </a:solidFill>
                <a:latin typeface="Times New Roman"/>
                <a:ea typeface="Calibri"/>
              </a:rPr>
              <a:t>Nhận</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xét</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những</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đặc</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sắc</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trong</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nghệ</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thuật</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miêu</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tả</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của</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nhà</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văn</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Nguyễn</a:t>
            </a:r>
            <a:r>
              <a:rPr lang="en-US" sz="2600" b="1" i="1" dirty="0">
                <a:solidFill>
                  <a:srgbClr val="0070C0"/>
                </a:solidFill>
                <a:latin typeface="Times New Roman"/>
                <a:ea typeface="Calibri"/>
              </a:rPr>
              <a:t> </a:t>
            </a:r>
            <a:r>
              <a:rPr lang="en-US" sz="2600" b="1" i="1" dirty="0" err="1">
                <a:solidFill>
                  <a:srgbClr val="0070C0"/>
                </a:solidFill>
                <a:latin typeface="Times New Roman"/>
                <a:ea typeface="Calibri"/>
              </a:rPr>
              <a:t>Tuân</a:t>
            </a:r>
            <a:endParaRPr lang="en-US" sz="2600" i="1" dirty="0">
              <a:solidFill>
                <a:srgbClr val="0070C0"/>
              </a:solidFill>
            </a:endParaRPr>
          </a:p>
        </p:txBody>
      </p:sp>
      <p:sp>
        <p:nvSpPr>
          <p:cNvPr id="5" name="Rectangle 4"/>
          <p:cNvSpPr/>
          <p:nvPr/>
        </p:nvSpPr>
        <p:spPr>
          <a:xfrm>
            <a:off x="591402" y="1187703"/>
            <a:ext cx="10940955" cy="5201424"/>
          </a:xfrm>
          <a:prstGeom prst="rect">
            <a:avLst/>
          </a:prstGeom>
        </p:spPr>
        <p:txBody>
          <a:bodyPr wrap="square">
            <a:spAutoFit/>
          </a:bodyPr>
          <a:lstStyle/>
          <a:p>
            <a:pPr marL="457200" indent="-457200" algn="just">
              <a:lnSpc>
                <a:spcPct val="150000"/>
              </a:lnSpc>
              <a:spcBef>
                <a:spcPts val="600"/>
              </a:spcBef>
              <a:spcAft>
                <a:spcPts val="600"/>
              </a:spcAft>
              <a:buFontTx/>
              <a:buChar char="-"/>
            </a:pPr>
            <a:r>
              <a:rPr lang="en-US" sz="2600" dirty="0" err="1" smtClean="0">
                <a:latin typeface="Times New Roman"/>
                <a:ea typeface="SimSun"/>
              </a:rPr>
              <a:t>Đoạn</a:t>
            </a:r>
            <a:r>
              <a:rPr lang="en-US" sz="2600" dirty="0" smtClean="0">
                <a:latin typeface="Times New Roman"/>
                <a:ea typeface="SimSun"/>
              </a:rPr>
              <a:t> </a:t>
            </a:r>
            <a:r>
              <a:rPr lang="en-US" sz="2600" dirty="0" err="1">
                <a:latin typeface="Times New Roman"/>
                <a:ea typeface="SimSun"/>
              </a:rPr>
              <a:t>trích</a:t>
            </a:r>
            <a:r>
              <a:rPr lang="en-US" sz="2600" dirty="0">
                <a:latin typeface="Times New Roman"/>
                <a:ea typeface="SimSun"/>
              </a:rPr>
              <a:t> </a:t>
            </a:r>
            <a:r>
              <a:rPr lang="en-US" sz="2600" dirty="0" err="1">
                <a:latin typeface="Times New Roman"/>
                <a:ea typeface="SimSun"/>
              </a:rPr>
              <a:t>đã</a:t>
            </a:r>
            <a:r>
              <a:rPr lang="en-US" sz="2600" dirty="0">
                <a:latin typeface="Times New Roman"/>
                <a:ea typeface="SimSun"/>
              </a:rPr>
              <a:t> </a:t>
            </a:r>
            <a:r>
              <a:rPr lang="en-US" sz="2600" dirty="0" err="1">
                <a:latin typeface="Times New Roman"/>
                <a:ea typeface="SimSun"/>
              </a:rPr>
              <a:t>cho</a:t>
            </a:r>
            <a:r>
              <a:rPr lang="en-US" sz="2600" dirty="0">
                <a:latin typeface="Times New Roman"/>
                <a:ea typeface="SimSun"/>
              </a:rPr>
              <a:t> </a:t>
            </a:r>
            <a:r>
              <a:rPr lang="en-US" sz="2600" dirty="0" err="1">
                <a:latin typeface="Times New Roman"/>
                <a:ea typeface="SimSun"/>
              </a:rPr>
              <a:t>thấy</a:t>
            </a:r>
            <a:r>
              <a:rPr lang="en-US" sz="2600" dirty="0">
                <a:latin typeface="Times New Roman"/>
                <a:ea typeface="SimSun"/>
              </a:rPr>
              <a:t> </a:t>
            </a:r>
            <a:r>
              <a:rPr lang="en-US" sz="2600" dirty="0" err="1">
                <a:latin typeface="Times New Roman"/>
                <a:ea typeface="SimSun"/>
              </a:rPr>
              <a:t>công</a:t>
            </a:r>
            <a:r>
              <a:rPr lang="en-US" sz="2600" dirty="0">
                <a:latin typeface="Times New Roman"/>
                <a:ea typeface="SimSun"/>
              </a:rPr>
              <a:t> </a:t>
            </a:r>
            <a:r>
              <a:rPr lang="en-US" sz="2600" dirty="0" err="1">
                <a:latin typeface="Times New Roman"/>
                <a:ea typeface="SimSun"/>
              </a:rPr>
              <a:t>phu</a:t>
            </a:r>
            <a:r>
              <a:rPr lang="en-US" sz="2600" dirty="0">
                <a:latin typeface="Times New Roman"/>
                <a:ea typeface="SimSun"/>
              </a:rPr>
              <a:t> </a:t>
            </a:r>
            <a:r>
              <a:rPr lang="en-US" sz="2600" dirty="0" err="1">
                <a:latin typeface="Times New Roman"/>
                <a:ea typeface="SimSun"/>
              </a:rPr>
              <a:t>lao</a:t>
            </a:r>
            <a:r>
              <a:rPr lang="en-US" sz="2600" dirty="0">
                <a:latin typeface="Times New Roman"/>
                <a:ea typeface="SimSun"/>
              </a:rPr>
              <a:t> </a:t>
            </a:r>
            <a:r>
              <a:rPr lang="en-US" sz="2600" dirty="0" err="1">
                <a:latin typeface="Times New Roman"/>
                <a:ea typeface="SimSun"/>
              </a:rPr>
              <a:t>động</a:t>
            </a:r>
            <a:r>
              <a:rPr lang="en-US" sz="2600" dirty="0">
                <a:latin typeface="Times New Roman"/>
                <a:ea typeface="SimSun"/>
              </a:rPr>
              <a:t> </a:t>
            </a:r>
            <a:r>
              <a:rPr lang="en-US" sz="2600" dirty="0" err="1">
                <a:latin typeface="Times New Roman"/>
                <a:ea typeface="SimSun"/>
              </a:rPr>
              <a:t>nghệ</a:t>
            </a:r>
            <a:r>
              <a:rPr lang="en-US" sz="2600" dirty="0">
                <a:latin typeface="Times New Roman"/>
                <a:ea typeface="SimSun"/>
              </a:rPr>
              <a:t> </a:t>
            </a:r>
            <a:r>
              <a:rPr lang="en-US" sz="2600" dirty="0" err="1">
                <a:latin typeface="Times New Roman"/>
                <a:ea typeface="SimSun"/>
              </a:rPr>
              <a:t>thuật</a:t>
            </a:r>
            <a:r>
              <a:rPr lang="en-US" sz="2600" dirty="0">
                <a:latin typeface="Times New Roman"/>
                <a:ea typeface="SimSun"/>
              </a:rPr>
              <a:t> </a:t>
            </a:r>
            <a:r>
              <a:rPr lang="en-US" sz="2600" dirty="0" err="1">
                <a:latin typeface="Times New Roman"/>
                <a:ea typeface="SimSun"/>
              </a:rPr>
              <a:t>nghiêm</a:t>
            </a:r>
            <a:r>
              <a:rPr lang="en-US" sz="2600" dirty="0">
                <a:latin typeface="Times New Roman"/>
                <a:ea typeface="SimSun"/>
              </a:rPr>
              <a:t> </a:t>
            </a:r>
            <a:r>
              <a:rPr lang="en-US" sz="2600" dirty="0" err="1">
                <a:latin typeface="Times New Roman"/>
                <a:ea typeface="SimSun"/>
              </a:rPr>
              <a:t>túc</a:t>
            </a:r>
            <a:r>
              <a:rPr lang="en-US" sz="2600" dirty="0">
                <a:latin typeface="Times New Roman"/>
                <a:ea typeface="SimSun"/>
              </a:rPr>
              <a:t>, </a:t>
            </a:r>
            <a:r>
              <a:rPr lang="en-US" sz="2600" dirty="0" err="1">
                <a:latin typeface="Times New Roman"/>
                <a:ea typeface="SimSun"/>
              </a:rPr>
              <a:t>khó</a:t>
            </a:r>
            <a:r>
              <a:rPr lang="en-US" sz="2600" dirty="0">
                <a:latin typeface="Times New Roman"/>
                <a:ea typeface="SimSun"/>
              </a:rPr>
              <a:t> </a:t>
            </a:r>
            <a:r>
              <a:rPr lang="en-US" sz="2600" dirty="0" err="1">
                <a:latin typeface="Times New Roman"/>
                <a:ea typeface="SimSun"/>
              </a:rPr>
              <a:t>nhọc</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nhà</a:t>
            </a:r>
            <a:r>
              <a:rPr lang="en-US" sz="2600" dirty="0">
                <a:latin typeface="Times New Roman"/>
                <a:ea typeface="SimSun"/>
              </a:rPr>
              <a:t> </a:t>
            </a:r>
            <a:r>
              <a:rPr lang="en-US" sz="2600" dirty="0" err="1">
                <a:latin typeface="Times New Roman"/>
                <a:ea typeface="SimSun"/>
              </a:rPr>
              <a:t>văn</a:t>
            </a:r>
            <a:r>
              <a:rPr lang="en-US" sz="2600" dirty="0">
                <a:latin typeface="Times New Roman"/>
                <a:ea typeface="SimSun"/>
              </a:rPr>
              <a:t>. </a:t>
            </a:r>
            <a:r>
              <a:rPr lang="en-US" sz="2600" dirty="0" err="1">
                <a:latin typeface="Times New Roman"/>
                <a:ea typeface="SimSun"/>
              </a:rPr>
              <a:t>Nguyễn</a:t>
            </a:r>
            <a:r>
              <a:rPr lang="en-US" sz="2600" dirty="0">
                <a:latin typeface="Times New Roman"/>
                <a:ea typeface="SimSun"/>
              </a:rPr>
              <a:t> </a:t>
            </a:r>
            <a:r>
              <a:rPr lang="en-US" sz="2600" dirty="0" err="1">
                <a:latin typeface="Times New Roman"/>
                <a:ea typeface="SimSun"/>
              </a:rPr>
              <a:t>Tuân</a:t>
            </a:r>
            <a:r>
              <a:rPr lang="en-US" sz="2600" dirty="0">
                <a:latin typeface="Times New Roman"/>
                <a:ea typeface="SimSun"/>
              </a:rPr>
              <a:t> </a:t>
            </a:r>
            <a:r>
              <a:rPr lang="en-US" sz="2600" dirty="0" err="1">
                <a:latin typeface="Times New Roman"/>
                <a:ea typeface="SimSun"/>
              </a:rPr>
              <a:t>đã</a:t>
            </a:r>
            <a:r>
              <a:rPr lang="en-US" sz="2600" dirty="0">
                <a:latin typeface="Times New Roman"/>
                <a:ea typeface="SimSun"/>
              </a:rPr>
              <a:t> </a:t>
            </a:r>
            <a:r>
              <a:rPr lang="en-US" sz="2600" dirty="0" err="1">
                <a:latin typeface="Times New Roman"/>
                <a:ea typeface="SimSun"/>
              </a:rPr>
              <a:t>phải</a:t>
            </a:r>
            <a:r>
              <a:rPr lang="en-US" sz="2600" dirty="0">
                <a:latin typeface="Times New Roman"/>
                <a:ea typeface="SimSun"/>
              </a:rPr>
              <a:t> </a:t>
            </a:r>
            <a:r>
              <a:rPr lang="en-US" sz="2600" dirty="0" err="1">
                <a:latin typeface="Times New Roman"/>
                <a:ea typeface="SimSun"/>
              </a:rPr>
              <a:t>dành</a:t>
            </a:r>
            <a:r>
              <a:rPr lang="en-US" sz="2600" dirty="0">
                <a:latin typeface="Times New Roman"/>
                <a:ea typeface="SimSun"/>
              </a:rPr>
              <a:t> </a:t>
            </a:r>
            <a:r>
              <a:rPr lang="en-US" sz="2600" dirty="0" err="1">
                <a:latin typeface="Times New Roman"/>
                <a:ea typeface="SimSun"/>
              </a:rPr>
              <a:t>nhiều</a:t>
            </a:r>
            <a:r>
              <a:rPr lang="en-US" sz="2600" dirty="0">
                <a:latin typeface="Times New Roman"/>
                <a:ea typeface="SimSun"/>
              </a:rPr>
              <a:t> </a:t>
            </a:r>
            <a:r>
              <a:rPr lang="en-US" sz="2600" dirty="0" err="1">
                <a:latin typeface="Times New Roman"/>
                <a:ea typeface="SimSun"/>
              </a:rPr>
              <a:t>tâm</a:t>
            </a:r>
            <a:r>
              <a:rPr lang="en-US" sz="2600" dirty="0">
                <a:latin typeface="Times New Roman"/>
                <a:ea typeface="SimSun"/>
              </a:rPr>
              <a:t> </a:t>
            </a:r>
            <a:r>
              <a:rPr lang="en-US" sz="2600" dirty="0" err="1">
                <a:latin typeface="Times New Roman"/>
                <a:ea typeface="SimSun"/>
              </a:rPr>
              <a:t>huyết</a:t>
            </a:r>
            <a:r>
              <a:rPr lang="en-US" sz="2600" dirty="0">
                <a:latin typeface="Times New Roman"/>
                <a:ea typeface="SimSun"/>
              </a:rPr>
              <a:t> </a:t>
            </a:r>
            <a:r>
              <a:rPr lang="en-US" sz="2600" dirty="0" err="1">
                <a:latin typeface="Times New Roman"/>
                <a:ea typeface="SimSun"/>
              </a:rPr>
              <a:t>và</a:t>
            </a:r>
            <a:r>
              <a:rPr lang="en-US" sz="2600" dirty="0">
                <a:latin typeface="Times New Roman"/>
                <a:ea typeface="SimSun"/>
              </a:rPr>
              <a:t> </a:t>
            </a:r>
            <a:r>
              <a:rPr lang="en-US" sz="2600" dirty="0" err="1">
                <a:latin typeface="Times New Roman"/>
                <a:ea typeface="SimSun"/>
              </a:rPr>
              <a:t>công</a:t>
            </a:r>
            <a:r>
              <a:rPr lang="en-US" sz="2600" dirty="0">
                <a:latin typeface="Times New Roman"/>
                <a:ea typeface="SimSun"/>
              </a:rPr>
              <a:t> </a:t>
            </a:r>
            <a:r>
              <a:rPr lang="en-US" sz="2600" dirty="0" err="1">
                <a:latin typeface="Times New Roman"/>
                <a:ea typeface="SimSun"/>
              </a:rPr>
              <a:t>sức</a:t>
            </a:r>
            <a:r>
              <a:rPr lang="en-US" sz="2600" dirty="0">
                <a:latin typeface="Times New Roman"/>
                <a:ea typeface="SimSun"/>
              </a:rPr>
              <a:t> </a:t>
            </a:r>
            <a:r>
              <a:rPr lang="en-US" sz="2600" dirty="0" err="1">
                <a:latin typeface="Times New Roman"/>
                <a:ea typeface="SimSun"/>
              </a:rPr>
              <a:t>để</a:t>
            </a:r>
            <a:r>
              <a:rPr lang="en-US" sz="2600" dirty="0">
                <a:latin typeface="Times New Roman"/>
                <a:ea typeface="SimSun"/>
              </a:rPr>
              <a:t> </a:t>
            </a:r>
            <a:r>
              <a:rPr lang="en-US" sz="2600" dirty="0" err="1">
                <a:latin typeface="Times New Roman"/>
                <a:ea typeface="SimSun"/>
              </a:rPr>
              <a:t>làm</a:t>
            </a:r>
            <a:r>
              <a:rPr lang="en-US" sz="2600" dirty="0">
                <a:latin typeface="Times New Roman"/>
                <a:ea typeface="SimSun"/>
              </a:rPr>
              <a:t> </a:t>
            </a:r>
            <a:r>
              <a:rPr lang="en-US" sz="2600" dirty="0" err="1">
                <a:latin typeface="Times New Roman"/>
                <a:ea typeface="SimSun"/>
              </a:rPr>
              <a:t>hiện</a:t>
            </a:r>
            <a:r>
              <a:rPr lang="en-US" sz="2600" dirty="0">
                <a:latin typeface="Times New Roman"/>
                <a:ea typeface="SimSun"/>
              </a:rPr>
              <a:t> </a:t>
            </a:r>
            <a:r>
              <a:rPr lang="en-US" sz="2600" dirty="0" err="1">
                <a:latin typeface="Times New Roman"/>
                <a:ea typeface="SimSun"/>
              </a:rPr>
              <a:t>lên</a:t>
            </a:r>
            <a:r>
              <a:rPr lang="en-US" sz="2600" dirty="0">
                <a:latin typeface="Times New Roman"/>
                <a:ea typeface="SimSun"/>
              </a:rPr>
              <a:t> </a:t>
            </a:r>
            <a:r>
              <a:rPr lang="en-US" sz="2600" dirty="0" err="1">
                <a:latin typeface="Times New Roman"/>
                <a:ea typeface="SimSun"/>
              </a:rPr>
              <a:t>những</a:t>
            </a:r>
            <a:r>
              <a:rPr lang="en-US" sz="2600" dirty="0">
                <a:latin typeface="Times New Roman"/>
                <a:ea typeface="SimSun"/>
              </a:rPr>
              <a:t> </a:t>
            </a:r>
            <a:r>
              <a:rPr lang="en-US" sz="2600" dirty="0" err="1">
                <a:latin typeface="Times New Roman"/>
                <a:ea typeface="SimSun"/>
              </a:rPr>
              <a:t>vẻ</a:t>
            </a:r>
            <a:r>
              <a:rPr lang="en-US" sz="2600" dirty="0">
                <a:latin typeface="Times New Roman"/>
                <a:ea typeface="SimSun"/>
              </a:rPr>
              <a:t> </a:t>
            </a:r>
            <a:r>
              <a:rPr lang="en-US" sz="2600" dirty="0" err="1">
                <a:latin typeface="Times New Roman"/>
                <a:ea typeface="SimSun"/>
              </a:rPr>
              <a:t>đẹp</a:t>
            </a:r>
            <a:r>
              <a:rPr lang="en-US" sz="2600" dirty="0">
                <a:latin typeface="Times New Roman"/>
                <a:ea typeface="SimSun"/>
              </a:rPr>
              <a:t> </a:t>
            </a:r>
            <a:r>
              <a:rPr lang="en-US" sz="2600" dirty="0" err="1">
                <a:latin typeface="Times New Roman"/>
                <a:ea typeface="SimSun"/>
              </a:rPr>
              <a:t>và</a:t>
            </a:r>
            <a:r>
              <a:rPr lang="en-US" sz="2600" dirty="0">
                <a:latin typeface="Times New Roman"/>
                <a:ea typeface="SimSun"/>
              </a:rPr>
              <a:t> </a:t>
            </a:r>
            <a:r>
              <a:rPr lang="en-US" sz="2600" dirty="0" err="1">
                <a:latin typeface="Times New Roman"/>
                <a:ea typeface="SimSun"/>
              </a:rPr>
              <a:t>sắc</a:t>
            </a:r>
            <a:r>
              <a:rPr lang="en-US" sz="2600" dirty="0">
                <a:latin typeface="Times New Roman"/>
                <a:ea typeface="SimSun"/>
              </a:rPr>
              <a:t> </a:t>
            </a:r>
            <a:r>
              <a:rPr lang="en-US" sz="2600" dirty="0" err="1">
                <a:latin typeface="Times New Roman"/>
                <a:ea typeface="SimSun"/>
              </a:rPr>
              <a:t>thái</a:t>
            </a:r>
            <a:r>
              <a:rPr lang="en-US" sz="2600" dirty="0">
                <a:latin typeface="Times New Roman"/>
                <a:ea typeface="SimSun"/>
              </a:rPr>
              <a:t> </a:t>
            </a:r>
            <a:r>
              <a:rPr lang="en-US" sz="2600" dirty="0" err="1">
                <a:latin typeface="Times New Roman"/>
                <a:ea typeface="SimSun"/>
              </a:rPr>
              <a:t>khác</a:t>
            </a:r>
            <a:r>
              <a:rPr lang="en-US" sz="2600" dirty="0">
                <a:latin typeface="Times New Roman"/>
                <a:ea typeface="SimSun"/>
              </a:rPr>
              <a:t> </a:t>
            </a:r>
            <a:r>
              <a:rPr lang="en-US" sz="2600" dirty="0" err="1">
                <a:latin typeface="Times New Roman"/>
                <a:ea typeface="SimSun"/>
              </a:rPr>
              <a:t>nhau</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thiên</a:t>
            </a:r>
            <a:r>
              <a:rPr lang="en-US" sz="2600" dirty="0">
                <a:latin typeface="Times New Roman"/>
                <a:ea typeface="SimSun"/>
              </a:rPr>
              <a:t> </a:t>
            </a:r>
            <a:r>
              <a:rPr lang="en-US" sz="2600" dirty="0" err="1">
                <a:latin typeface="Times New Roman"/>
                <a:ea typeface="SimSun"/>
              </a:rPr>
              <a:t>nhiên</a:t>
            </a:r>
            <a:r>
              <a:rPr lang="en-US" sz="2600" dirty="0">
                <a:latin typeface="Times New Roman"/>
                <a:ea typeface="SimSun"/>
              </a:rPr>
              <a:t> </a:t>
            </a:r>
            <a:r>
              <a:rPr lang="en-US" sz="2600" dirty="0" err="1">
                <a:latin typeface="Times New Roman"/>
                <a:ea typeface="SimSun"/>
              </a:rPr>
              <a:t>Tây</a:t>
            </a:r>
            <a:r>
              <a:rPr lang="en-US" sz="2600" dirty="0">
                <a:latin typeface="Times New Roman"/>
                <a:ea typeface="SimSun"/>
              </a:rPr>
              <a:t> </a:t>
            </a:r>
            <a:r>
              <a:rPr lang="en-US" sz="2600" dirty="0" err="1" smtClean="0">
                <a:latin typeface="Times New Roman"/>
                <a:ea typeface="SimSun"/>
              </a:rPr>
              <a:t>Bắc</a:t>
            </a:r>
            <a:r>
              <a:rPr lang="en-US" sz="2600" dirty="0" smtClean="0">
                <a:latin typeface="Times New Roman"/>
                <a:ea typeface="SimSun"/>
              </a:rPr>
              <a:t>.</a:t>
            </a:r>
          </a:p>
          <a:p>
            <a:pPr marL="457200" indent="-457200" algn="just">
              <a:lnSpc>
                <a:spcPct val="150000"/>
              </a:lnSpc>
              <a:spcBef>
                <a:spcPts val="600"/>
              </a:spcBef>
              <a:spcAft>
                <a:spcPts val="600"/>
              </a:spcAft>
              <a:buFontTx/>
              <a:buChar char="-"/>
            </a:pPr>
            <a:r>
              <a:rPr lang="en-US" sz="2600" dirty="0" err="1" smtClean="0">
                <a:latin typeface="Times New Roman"/>
                <a:ea typeface="SimSun"/>
              </a:rPr>
              <a:t>Nhà</a:t>
            </a:r>
            <a:r>
              <a:rPr lang="en-US" sz="2600" dirty="0" smtClean="0">
                <a:latin typeface="Times New Roman"/>
                <a:ea typeface="SimSun"/>
              </a:rPr>
              <a:t> </a:t>
            </a:r>
            <a:r>
              <a:rPr lang="en-US" sz="2600" dirty="0" err="1">
                <a:latin typeface="Times New Roman"/>
                <a:ea typeface="SimSun"/>
              </a:rPr>
              <a:t>văn</a:t>
            </a:r>
            <a:r>
              <a:rPr lang="en-US" sz="2600" dirty="0">
                <a:latin typeface="Times New Roman"/>
                <a:ea typeface="SimSun"/>
              </a:rPr>
              <a:t> </a:t>
            </a:r>
            <a:r>
              <a:rPr lang="en-US" sz="2600" dirty="0" err="1">
                <a:latin typeface="Times New Roman"/>
                <a:ea typeface="SimSun"/>
              </a:rPr>
              <a:t>đã</a:t>
            </a:r>
            <a:r>
              <a:rPr lang="en-US" sz="2600" dirty="0">
                <a:latin typeface="Times New Roman"/>
                <a:ea typeface="SimSun"/>
              </a:rPr>
              <a:t> </a:t>
            </a:r>
            <a:r>
              <a:rPr lang="en-US" sz="2600" dirty="0" err="1">
                <a:latin typeface="Times New Roman"/>
                <a:ea typeface="SimSun"/>
              </a:rPr>
              <a:t>huy</a:t>
            </a:r>
            <a:r>
              <a:rPr lang="en-US" sz="2600" dirty="0">
                <a:latin typeface="Times New Roman"/>
                <a:ea typeface="SimSun"/>
              </a:rPr>
              <a:t> </a:t>
            </a:r>
            <a:r>
              <a:rPr lang="en-US" sz="2600" dirty="0" err="1">
                <a:latin typeface="Times New Roman"/>
                <a:ea typeface="SimSun"/>
              </a:rPr>
              <a:t>động</a:t>
            </a:r>
            <a:r>
              <a:rPr lang="en-US" sz="2600" dirty="0">
                <a:latin typeface="Times New Roman"/>
                <a:ea typeface="SimSun"/>
              </a:rPr>
              <a:t> </a:t>
            </a:r>
            <a:r>
              <a:rPr lang="en-US" sz="2600" dirty="0" err="1">
                <a:latin typeface="Times New Roman"/>
                <a:ea typeface="SimSun"/>
              </a:rPr>
              <a:t>tối</a:t>
            </a:r>
            <a:r>
              <a:rPr lang="en-US" sz="2600" dirty="0">
                <a:latin typeface="Times New Roman"/>
                <a:ea typeface="SimSun"/>
              </a:rPr>
              <a:t> </a:t>
            </a:r>
            <a:r>
              <a:rPr lang="en-US" sz="2600" dirty="0" err="1">
                <a:latin typeface="Times New Roman"/>
                <a:ea typeface="SimSun"/>
              </a:rPr>
              <a:t>đa</a:t>
            </a:r>
            <a:r>
              <a:rPr lang="en-US" sz="2600" dirty="0">
                <a:latin typeface="Times New Roman"/>
                <a:ea typeface="SimSun"/>
              </a:rPr>
              <a:t> </a:t>
            </a:r>
            <a:r>
              <a:rPr lang="en-US" sz="2600" dirty="0" err="1">
                <a:latin typeface="Times New Roman"/>
                <a:ea typeface="SimSun"/>
              </a:rPr>
              <a:t>các</a:t>
            </a:r>
            <a:r>
              <a:rPr lang="en-US" sz="2600" dirty="0">
                <a:latin typeface="Times New Roman"/>
                <a:ea typeface="SimSun"/>
              </a:rPr>
              <a:t> </a:t>
            </a:r>
            <a:r>
              <a:rPr lang="en-US" sz="2600" dirty="0" err="1">
                <a:latin typeface="Times New Roman"/>
                <a:ea typeface="SimSun"/>
              </a:rPr>
              <a:t>giác</a:t>
            </a:r>
            <a:r>
              <a:rPr lang="en-US" sz="2600" dirty="0">
                <a:latin typeface="Times New Roman"/>
                <a:ea typeface="SimSun"/>
              </a:rPr>
              <a:t> </a:t>
            </a:r>
            <a:r>
              <a:rPr lang="en-US" sz="2600" dirty="0" err="1">
                <a:latin typeface="Times New Roman"/>
                <a:ea typeface="SimSun"/>
              </a:rPr>
              <a:t>quan</a:t>
            </a:r>
            <a:r>
              <a:rPr lang="en-US" sz="2600" dirty="0">
                <a:latin typeface="Times New Roman"/>
                <a:ea typeface="SimSun"/>
              </a:rPr>
              <a:t> </a:t>
            </a:r>
            <a:r>
              <a:rPr lang="en-US" sz="2600" dirty="0" err="1">
                <a:latin typeface="Times New Roman"/>
                <a:ea typeface="SimSun"/>
              </a:rPr>
              <a:t>thị</a:t>
            </a:r>
            <a:r>
              <a:rPr lang="en-US" sz="2600" dirty="0">
                <a:latin typeface="Times New Roman"/>
                <a:ea typeface="SimSun"/>
              </a:rPr>
              <a:t> </a:t>
            </a:r>
            <a:r>
              <a:rPr lang="en-US" sz="2600" dirty="0" err="1">
                <a:latin typeface="Times New Roman"/>
                <a:ea typeface="SimSun"/>
              </a:rPr>
              <a:t>giác</a:t>
            </a:r>
            <a:r>
              <a:rPr lang="en-US" sz="2600" dirty="0">
                <a:latin typeface="Times New Roman"/>
                <a:ea typeface="SimSun"/>
              </a:rPr>
              <a:t>, </a:t>
            </a:r>
            <a:r>
              <a:rPr lang="en-US" sz="2600" dirty="0" err="1">
                <a:latin typeface="Times New Roman"/>
                <a:ea typeface="SimSun"/>
              </a:rPr>
              <a:t>xúc</a:t>
            </a:r>
            <a:r>
              <a:rPr lang="en-US" sz="2600" dirty="0">
                <a:latin typeface="Times New Roman"/>
                <a:ea typeface="SimSun"/>
              </a:rPr>
              <a:t> </a:t>
            </a:r>
            <a:r>
              <a:rPr lang="en-US" sz="2600" dirty="0" err="1">
                <a:latin typeface="Times New Roman"/>
                <a:ea typeface="SimSun"/>
              </a:rPr>
              <a:t>giác</a:t>
            </a:r>
            <a:r>
              <a:rPr lang="en-US" sz="2600" dirty="0">
                <a:latin typeface="Times New Roman"/>
                <a:ea typeface="SimSun"/>
              </a:rPr>
              <a:t>, </a:t>
            </a:r>
            <a:r>
              <a:rPr lang="en-US" sz="2600" dirty="0" err="1">
                <a:latin typeface="Times New Roman"/>
                <a:ea typeface="SimSun"/>
              </a:rPr>
              <a:t>thính</a:t>
            </a:r>
            <a:r>
              <a:rPr lang="en-US" sz="2600" dirty="0">
                <a:latin typeface="Times New Roman"/>
                <a:ea typeface="SimSun"/>
              </a:rPr>
              <a:t> </a:t>
            </a:r>
            <a:r>
              <a:rPr lang="en-US" sz="2600" dirty="0" err="1">
                <a:latin typeface="Times New Roman"/>
                <a:ea typeface="SimSun"/>
              </a:rPr>
              <a:t>giác</a:t>
            </a:r>
            <a:r>
              <a:rPr lang="en-US" sz="2600" dirty="0">
                <a:latin typeface="Times New Roman"/>
                <a:ea typeface="SimSun"/>
              </a:rPr>
              <a:t> </a:t>
            </a:r>
            <a:r>
              <a:rPr lang="en-US" sz="2600" dirty="0" err="1">
                <a:latin typeface="Times New Roman"/>
                <a:ea typeface="SimSun"/>
              </a:rPr>
              <a:t>và</a:t>
            </a:r>
            <a:r>
              <a:rPr lang="en-US" sz="2600" dirty="0">
                <a:latin typeface="Times New Roman"/>
                <a:ea typeface="SimSun"/>
              </a:rPr>
              <a:t> </a:t>
            </a:r>
            <a:r>
              <a:rPr lang="en-US" sz="2600" dirty="0" err="1">
                <a:latin typeface="Times New Roman"/>
                <a:ea typeface="SimSun"/>
              </a:rPr>
              <a:t>vận</a:t>
            </a:r>
            <a:r>
              <a:rPr lang="en-US" sz="2600" dirty="0">
                <a:latin typeface="Times New Roman"/>
                <a:ea typeface="SimSun"/>
              </a:rPr>
              <a:t> </a:t>
            </a:r>
            <a:r>
              <a:rPr lang="en-US" sz="2600" dirty="0" err="1">
                <a:latin typeface="Times New Roman"/>
                <a:ea typeface="SimSun"/>
              </a:rPr>
              <a:t>dụng</a:t>
            </a:r>
            <a:r>
              <a:rPr lang="en-US" sz="2600" dirty="0">
                <a:latin typeface="Times New Roman"/>
                <a:ea typeface="SimSun"/>
              </a:rPr>
              <a:t> tri </a:t>
            </a:r>
            <a:r>
              <a:rPr lang="en-US" sz="2600" dirty="0" err="1">
                <a:latin typeface="Times New Roman"/>
                <a:ea typeface="SimSun"/>
              </a:rPr>
              <a:t>thức</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nhiều</a:t>
            </a:r>
            <a:r>
              <a:rPr lang="en-US" sz="2600" dirty="0">
                <a:latin typeface="Times New Roman"/>
                <a:ea typeface="SimSun"/>
              </a:rPr>
              <a:t> </a:t>
            </a:r>
            <a:r>
              <a:rPr lang="en-US" sz="2600" dirty="0" err="1">
                <a:latin typeface="Times New Roman"/>
                <a:ea typeface="SimSun"/>
              </a:rPr>
              <a:t>lĩnh</a:t>
            </a:r>
            <a:r>
              <a:rPr lang="en-US" sz="2600" dirty="0">
                <a:latin typeface="Times New Roman"/>
                <a:ea typeface="SimSun"/>
              </a:rPr>
              <a:t> </a:t>
            </a:r>
            <a:r>
              <a:rPr lang="en-US" sz="2600" dirty="0" err="1">
                <a:latin typeface="Times New Roman"/>
                <a:ea typeface="SimSun"/>
              </a:rPr>
              <a:t>vực</a:t>
            </a:r>
            <a:r>
              <a:rPr lang="en-US" sz="2600" dirty="0">
                <a:latin typeface="Times New Roman"/>
                <a:ea typeface="SimSun"/>
              </a:rPr>
              <a:t> </a:t>
            </a:r>
            <a:r>
              <a:rPr lang="en-US" sz="2600" dirty="0" err="1">
                <a:latin typeface="Times New Roman"/>
                <a:ea typeface="SimSun"/>
              </a:rPr>
              <a:t>để</a:t>
            </a:r>
            <a:r>
              <a:rPr lang="en-US" sz="2600" dirty="0">
                <a:latin typeface="Times New Roman"/>
                <a:ea typeface="SimSun"/>
              </a:rPr>
              <a:t> </a:t>
            </a:r>
            <a:r>
              <a:rPr lang="en-US" sz="2600" dirty="0" err="1">
                <a:latin typeface="Times New Roman"/>
                <a:ea typeface="SimSun"/>
              </a:rPr>
              <a:t>tái</a:t>
            </a:r>
            <a:r>
              <a:rPr lang="en-US" sz="2600" dirty="0">
                <a:latin typeface="Times New Roman"/>
                <a:ea typeface="SimSun"/>
              </a:rPr>
              <a:t> </a:t>
            </a:r>
            <a:r>
              <a:rPr lang="en-US" sz="2600" dirty="0" err="1">
                <a:latin typeface="Times New Roman"/>
                <a:ea typeface="SimSun"/>
              </a:rPr>
              <a:t>hiện</a:t>
            </a:r>
            <a:r>
              <a:rPr lang="en-US" sz="2600" dirty="0">
                <a:latin typeface="Times New Roman"/>
                <a:ea typeface="SimSun"/>
              </a:rPr>
              <a:t> </a:t>
            </a:r>
            <a:r>
              <a:rPr lang="en-US" sz="2600" dirty="0" err="1">
                <a:latin typeface="Times New Roman"/>
                <a:ea typeface="SimSun"/>
              </a:rPr>
              <a:t>hình</a:t>
            </a:r>
            <a:r>
              <a:rPr lang="en-US" sz="2600" dirty="0">
                <a:latin typeface="Times New Roman"/>
                <a:ea typeface="SimSun"/>
              </a:rPr>
              <a:t> </a:t>
            </a:r>
            <a:r>
              <a:rPr lang="en-US" sz="2600" dirty="0" err="1">
                <a:latin typeface="Times New Roman"/>
                <a:ea typeface="SimSun"/>
              </a:rPr>
              <a:t>ảnh</a:t>
            </a:r>
            <a:r>
              <a:rPr lang="en-US" sz="2600" dirty="0">
                <a:latin typeface="Times New Roman"/>
                <a:ea typeface="SimSun"/>
              </a:rPr>
              <a:t> </a:t>
            </a:r>
            <a:r>
              <a:rPr lang="en-US" sz="2600" dirty="0" err="1">
                <a:latin typeface="Times New Roman"/>
                <a:ea typeface="SimSun"/>
              </a:rPr>
              <a:t>sông</a:t>
            </a:r>
            <a:r>
              <a:rPr lang="en-US" sz="2600" dirty="0">
                <a:latin typeface="Times New Roman"/>
                <a:ea typeface="SimSun"/>
              </a:rPr>
              <a:t> </a:t>
            </a:r>
            <a:r>
              <a:rPr lang="en-US" sz="2600" dirty="0" err="1">
                <a:latin typeface="Times New Roman"/>
                <a:ea typeface="SimSun"/>
              </a:rPr>
              <a:t>Đà</a:t>
            </a:r>
            <a:r>
              <a:rPr lang="en-US" sz="2600" dirty="0">
                <a:latin typeface="Times New Roman"/>
                <a:ea typeface="SimSun"/>
              </a:rPr>
              <a:t> </a:t>
            </a:r>
            <a:r>
              <a:rPr lang="en-US" sz="2600" dirty="0" err="1">
                <a:latin typeface="Times New Roman"/>
                <a:ea typeface="SimSun"/>
              </a:rPr>
              <a:t>gây</a:t>
            </a:r>
            <a:r>
              <a:rPr lang="en-US" sz="2600" dirty="0">
                <a:latin typeface="Times New Roman"/>
                <a:ea typeface="SimSun"/>
              </a:rPr>
              <a:t> </a:t>
            </a:r>
            <a:r>
              <a:rPr lang="en-US" sz="2600" dirty="0" err="1">
                <a:latin typeface="Times New Roman"/>
                <a:ea typeface="SimSun"/>
              </a:rPr>
              <a:t>ấn</a:t>
            </a:r>
            <a:r>
              <a:rPr lang="en-US" sz="2600" dirty="0">
                <a:latin typeface="Times New Roman"/>
                <a:ea typeface="SimSun"/>
              </a:rPr>
              <a:t> </a:t>
            </a:r>
            <a:r>
              <a:rPr lang="en-US" sz="2600" dirty="0" err="1">
                <a:latin typeface="Times New Roman"/>
                <a:ea typeface="SimSun"/>
              </a:rPr>
              <a:t>tượng</a:t>
            </a:r>
            <a:r>
              <a:rPr lang="en-US" sz="2600" dirty="0">
                <a:latin typeface="Times New Roman"/>
                <a:ea typeface="SimSun"/>
              </a:rPr>
              <a:t> </a:t>
            </a:r>
            <a:r>
              <a:rPr lang="en-US" sz="2600" dirty="0" err="1">
                <a:latin typeface="Times New Roman"/>
                <a:ea typeface="SimSun"/>
              </a:rPr>
              <a:t>mạnh</a:t>
            </a:r>
            <a:r>
              <a:rPr lang="en-US" sz="2600" dirty="0">
                <a:latin typeface="Times New Roman"/>
                <a:ea typeface="SimSun"/>
              </a:rPr>
              <a:t> </a:t>
            </a:r>
            <a:r>
              <a:rPr lang="en-US" sz="2600" dirty="0" err="1">
                <a:latin typeface="Times New Roman"/>
                <a:ea typeface="SimSun"/>
              </a:rPr>
              <a:t>mẽ</a:t>
            </a:r>
            <a:r>
              <a:rPr lang="en-US" sz="2600" dirty="0">
                <a:latin typeface="Times New Roman"/>
                <a:ea typeface="SimSun"/>
              </a:rPr>
              <a:t> </a:t>
            </a:r>
            <a:r>
              <a:rPr lang="en-US" sz="2600" dirty="0" err="1">
                <a:latin typeface="Times New Roman"/>
                <a:ea typeface="SimSun"/>
              </a:rPr>
              <a:t>với</a:t>
            </a:r>
            <a:r>
              <a:rPr lang="en-US" sz="2600" dirty="0">
                <a:latin typeface="Times New Roman"/>
                <a:ea typeface="SimSun"/>
              </a:rPr>
              <a:t> </a:t>
            </a:r>
            <a:r>
              <a:rPr lang="en-US" sz="2600" dirty="0" err="1">
                <a:latin typeface="Times New Roman"/>
                <a:ea typeface="SimSun"/>
              </a:rPr>
              <a:t>người</a:t>
            </a:r>
            <a:r>
              <a:rPr lang="en-US" sz="2600" dirty="0">
                <a:latin typeface="Times New Roman"/>
                <a:ea typeface="SimSun"/>
              </a:rPr>
              <a:t> </a:t>
            </a:r>
            <a:r>
              <a:rPr lang="en-US" sz="2600" dirty="0" err="1" smtClean="0">
                <a:latin typeface="Times New Roman"/>
                <a:ea typeface="SimSun"/>
              </a:rPr>
              <a:t>đọc</a:t>
            </a:r>
            <a:r>
              <a:rPr lang="en-US" sz="2600" dirty="0" smtClean="0">
                <a:latin typeface="Times New Roman"/>
                <a:ea typeface="SimSun"/>
              </a:rPr>
              <a:t>.</a:t>
            </a:r>
          </a:p>
          <a:p>
            <a:pPr marL="457200" indent="-457200" algn="just">
              <a:lnSpc>
                <a:spcPct val="150000"/>
              </a:lnSpc>
              <a:spcBef>
                <a:spcPts val="600"/>
              </a:spcBef>
              <a:spcAft>
                <a:spcPts val="600"/>
              </a:spcAft>
              <a:buFontTx/>
              <a:buChar char="-"/>
            </a:pPr>
            <a:r>
              <a:rPr lang="en-US" sz="2600" dirty="0" err="1" smtClean="0">
                <a:latin typeface="Times New Roman"/>
                <a:ea typeface="SimSun"/>
              </a:rPr>
              <a:t>Nhà</a:t>
            </a:r>
            <a:r>
              <a:rPr lang="en-US" sz="2600" dirty="0" smtClean="0">
                <a:latin typeface="Times New Roman"/>
                <a:ea typeface="SimSun"/>
              </a:rPr>
              <a:t> </a:t>
            </a:r>
            <a:r>
              <a:rPr lang="en-US" sz="2600" dirty="0" err="1">
                <a:latin typeface="Times New Roman"/>
                <a:ea typeface="SimSun"/>
              </a:rPr>
              <a:t>văn</a:t>
            </a:r>
            <a:r>
              <a:rPr lang="en-US" sz="2600" dirty="0">
                <a:latin typeface="Times New Roman"/>
                <a:ea typeface="SimSun"/>
              </a:rPr>
              <a:t> </a:t>
            </a:r>
            <a:r>
              <a:rPr lang="en-US" sz="2600" dirty="0" err="1">
                <a:latin typeface="Times New Roman"/>
                <a:ea typeface="SimSun"/>
              </a:rPr>
              <a:t>cũng</a:t>
            </a:r>
            <a:r>
              <a:rPr lang="en-US" sz="2600" dirty="0">
                <a:latin typeface="Times New Roman"/>
                <a:ea typeface="SimSun"/>
              </a:rPr>
              <a:t> </a:t>
            </a:r>
            <a:r>
              <a:rPr lang="en-US" sz="2600" dirty="0" err="1">
                <a:latin typeface="Times New Roman"/>
                <a:ea typeface="SimSun"/>
              </a:rPr>
              <a:t>đã</a:t>
            </a:r>
            <a:r>
              <a:rPr lang="en-US" sz="2600" dirty="0">
                <a:latin typeface="Times New Roman"/>
                <a:ea typeface="SimSun"/>
              </a:rPr>
              <a:t> </a:t>
            </a:r>
            <a:r>
              <a:rPr lang="en-US" sz="2600" dirty="0" err="1">
                <a:latin typeface="Times New Roman"/>
                <a:ea typeface="SimSun"/>
              </a:rPr>
              <a:t>thể</a:t>
            </a:r>
            <a:r>
              <a:rPr lang="en-US" sz="2600" dirty="0">
                <a:latin typeface="Times New Roman"/>
                <a:ea typeface="SimSun"/>
              </a:rPr>
              <a:t> </a:t>
            </a:r>
            <a:r>
              <a:rPr lang="en-US" sz="2600" dirty="0" err="1">
                <a:latin typeface="Times New Roman"/>
                <a:ea typeface="SimSun"/>
              </a:rPr>
              <a:t>hiện</a:t>
            </a:r>
            <a:r>
              <a:rPr lang="en-US" sz="2600" dirty="0">
                <a:latin typeface="Times New Roman"/>
                <a:ea typeface="SimSun"/>
              </a:rPr>
              <a:t> </a:t>
            </a:r>
            <a:r>
              <a:rPr lang="en-US" sz="2600" dirty="0" err="1">
                <a:latin typeface="Times New Roman"/>
                <a:ea typeface="SimSun"/>
              </a:rPr>
              <a:t>tài</a:t>
            </a:r>
            <a:r>
              <a:rPr lang="en-US" sz="2600" dirty="0">
                <a:latin typeface="Times New Roman"/>
                <a:ea typeface="SimSun"/>
              </a:rPr>
              <a:t> </a:t>
            </a:r>
            <a:r>
              <a:rPr lang="en-US" sz="2600" dirty="0" err="1">
                <a:latin typeface="Times New Roman"/>
                <a:ea typeface="SimSun"/>
              </a:rPr>
              <a:t>năng</a:t>
            </a:r>
            <a:r>
              <a:rPr lang="en-US" sz="2600" dirty="0">
                <a:latin typeface="Times New Roman"/>
                <a:ea typeface="SimSun"/>
              </a:rPr>
              <a:t> </a:t>
            </a:r>
            <a:r>
              <a:rPr lang="en-US" sz="2600" dirty="0" err="1">
                <a:latin typeface="Times New Roman"/>
                <a:ea typeface="SimSun"/>
              </a:rPr>
              <a:t>điêu</a:t>
            </a:r>
            <a:r>
              <a:rPr lang="en-US" sz="2600" dirty="0">
                <a:latin typeface="Times New Roman"/>
                <a:ea typeface="SimSun"/>
              </a:rPr>
              <a:t> </a:t>
            </a:r>
            <a:r>
              <a:rPr lang="en-US" sz="2600" dirty="0" err="1">
                <a:latin typeface="Times New Roman"/>
                <a:ea typeface="SimSun"/>
              </a:rPr>
              <a:t>luyện</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một</a:t>
            </a:r>
            <a:r>
              <a:rPr lang="en-US" sz="2600" dirty="0">
                <a:latin typeface="Times New Roman"/>
                <a:ea typeface="SimSun"/>
              </a:rPr>
              <a:t> </a:t>
            </a:r>
            <a:r>
              <a:rPr lang="en-US" sz="2600" dirty="0" err="1">
                <a:latin typeface="Times New Roman"/>
                <a:ea typeface="SimSun"/>
              </a:rPr>
              <a:t>người</a:t>
            </a:r>
            <a:r>
              <a:rPr lang="en-US" sz="2600" dirty="0">
                <a:latin typeface="Times New Roman"/>
                <a:ea typeface="SimSun"/>
              </a:rPr>
              <a:t> </a:t>
            </a:r>
            <a:r>
              <a:rPr lang="en-US" sz="2600" dirty="0" err="1">
                <a:latin typeface="Times New Roman"/>
                <a:ea typeface="SimSun"/>
              </a:rPr>
              <a:t>nghệ</a:t>
            </a:r>
            <a:r>
              <a:rPr lang="en-US" sz="2600" dirty="0">
                <a:latin typeface="Times New Roman"/>
                <a:ea typeface="SimSun"/>
              </a:rPr>
              <a:t> </a:t>
            </a:r>
            <a:r>
              <a:rPr lang="en-US" sz="2600" dirty="0" err="1">
                <a:latin typeface="Times New Roman"/>
                <a:ea typeface="SimSun"/>
              </a:rPr>
              <a:t>sĩ</a:t>
            </a:r>
            <a:r>
              <a:rPr lang="en-US" sz="2600" dirty="0">
                <a:latin typeface="Times New Roman"/>
                <a:ea typeface="SimSun"/>
              </a:rPr>
              <a:t> </a:t>
            </a:r>
            <a:r>
              <a:rPr lang="en-US" sz="2600" dirty="0" err="1">
                <a:latin typeface="Times New Roman"/>
                <a:ea typeface="SimSun"/>
              </a:rPr>
              <a:t>ngôn</a:t>
            </a:r>
            <a:r>
              <a:rPr lang="en-US" sz="2600" dirty="0">
                <a:latin typeface="Times New Roman"/>
                <a:ea typeface="SimSun"/>
              </a:rPr>
              <a:t> </a:t>
            </a:r>
            <a:r>
              <a:rPr lang="en-US" sz="2600" dirty="0" err="1">
                <a:latin typeface="Times New Roman"/>
                <a:ea typeface="SimSun"/>
              </a:rPr>
              <a:t>từ</a:t>
            </a:r>
            <a:r>
              <a:rPr lang="en-US" sz="2600" dirty="0">
                <a:latin typeface="Times New Roman"/>
                <a:ea typeface="SimSun"/>
              </a:rPr>
              <a:t> </a:t>
            </a:r>
            <a:r>
              <a:rPr lang="en-US" sz="2600" dirty="0" err="1">
                <a:latin typeface="Times New Roman"/>
                <a:ea typeface="SimSun"/>
              </a:rPr>
              <a:t>trong</a:t>
            </a:r>
            <a:r>
              <a:rPr lang="en-US" sz="2600" dirty="0">
                <a:latin typeface="Times New Roman"/>
                <a:ea typeface="SimSun"/>
              </a:rPr>
              <a:t> </a:t>
            </a:r>
            <a:r>
              <a:rPr lang="en-US" sz="2600" dirty="0" err="1">
                <a:latin typeface="Times New Roman"/>
                <a:ea typeface="SimSun"/>
              </a:rPr>
              <a:t>việc</a:t>
            </a:r>
            <a:r>
              <a:rPr lang="en-US" sz="2600" dirty="0">
                <a:latin typeface="Times New Roman"/>
                <a:ea typeface="SimSun"/>
              </a:rPr>
              <a:t> </a:t>
            </a:r>
            <a:r>
              <a:rPr lang="en-US" sz="2600" dirty="0" err="1">
                <a:latin typeface="Times New Roman"/>
                <a:ea typeface="SimSun"/>
              </a:rPr>
              <a:t>tái</a:t>
            </a:r>
            <a:r>
              <a:rPr lang="en-US" sz="2600" dirty="0">
                <a:latin typeface="Times New Roman"/>
                <a:ea typeface="SimSun"/>
              </a:rPr>
              <a:t> </a:t>
            </a:r>
            <a:r>
              <a:rPr lang="en-US" sz="2600" dirty="0" err="1">
                <a:latin typeface="Times New Roman"/>
                <a:ea typeface="SimSun"/>
              </a:rPr>
              <a:t>tạo</a:t>
            </a:r>
            <a:r>
              <a:rPr lang="en-US" sz="2600" dirty="0">
                <a:latin typeface="Times New Roman"/>
                <a:ea typeface="SimSun"/>
              </a:rPr>
              <a:t> </a:t>
            </a:r>
            <a:r>
              <a:rPr lang="en-US" sz="2600" dirty="0" err="1">
                <a:latin typeface="Times New Roman"/>
                <a:ea typeface="SimSun"/>
              </a:rPr>
              <a:t>những</a:t>
            </a:r>
            <a:r>
              <a:rPr lang="en-US" sz="2600" dirty="0">
                <a:latin typeface="Times New Roman"/>
                <a:ea typeface="SimSun"/>
              </a:rPr>
              <a:t> </a:t>
            </a:r>
            <a:r>
              <a:rPr lang="en-US" sz="2600" dirty="0" err="1">
                <a:latin typeface="Times New Roman"/>
                <a:ea typeface="SimSun"/>
              </a:rPr>
              <a:t>kì</a:t>
            </a:r>
            <a:r>
              <a:rPr lang="en-US" sz="2600" dirty="0">
                <a:latin typeface="Times New Roman"/>
                <a:ea typeface="SimSun"/>
              </a:rPr>
              <a:t> </a:t>
            </a:r>
            <a:r>
              <a:rPr lang="en-US" sz="2600" dirty="0" err="1">
                <a:latin typeface="Times New Roman"/>
                <a:ea typeface="SimSun"/>
              </a:rPr>
              <a:t>công</a:t>
            </a:r>
            <a:r>
              <a:rPr lang="en-US" sz="2600" dirty="0">
                <a:latin typeface="Times New Roman"/>
                <a:ea typeface="SimSun"/>
              </a:rPr>
              <a:t> </a:t>
            </a:r>
            <a:r>
              <a:rPr lang="en-US" sz="2600" dirty="0" err="1">
                <a:latin typeface="Times New Roman"/>
                <a:ea typeface="SimSun"/>
              </a:rPr>
              <a:t>của</a:t>
            </a:r>
            <a:r>
              <a:rPr lang="en-US" sz="2600" dirty="0">
                <a:latin typeface="Times New Roman"/>
                <a:ea typeface="SimSun"/>
              </a:rPr>
              <a:t> </a:t>
            </a:r>
            <a:r>
              <a:rPr lang="en-US" sz="2600" dirty="0" err="1">
                <a:latin typeface="Times New Roman"/>
                <a:ea typeface="SimSun"/>
              </a:rPr>
              <a:t>tạo</a:t>
            </a:r>
            <a:r>
              <a:rPr lang="en-US" sz="2600" dirty="0">
                <a:latin typeface="Times New Roman"/>
                <a:ea typeface="SimSun"/>
              </a:rPr>
              <a:t> </a:t>
            </a:r>
            <a:r>
              <a:rPr lang="en-US" sz="2600" dirty="0" err="1">
                <a:latin typeface="Times New Roman"/>
                <a:ea typeface="SimSun"/>
              </a:rPr>
              <a:t>hóa</a:t>
            </a:r>
            <a:r>
              <a:rPr lang="en-US" sz="2600" dirty="0">
                <a:latin typeface="Times New Roman"/>
                <a:ea typeface="SimSun"/>
              </a:rPr>
              <a:t>.</a:t>
            </a:r>
            <a:endParaRPr lang="en-US" sz="2600" dirty="0">
              <a:effectLst/>
              <a:latin typeface="Times New Roman"/>
              <a:ea typeface="SimSun"/>
            </a:endParaRPr>
          </a:p>
        </p:txBody>
      </p:sp>
    </p:spTree>
    <p:extLst>
      <p:ext uri="{BB962C8B-B14F-4D97-AF65-F5344CB8AC3E}">
        <p14:creationId xmlns:p14="http://schemas.microsoft.com/office/powerpoint/2010/main" val="362827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4: </a:t>
            </a:r>
            <a:r>
              <a:rPr lang="en-US" sz="2800" b="1" i="1" dirty="0" err="1" smtClean="0">
                <a:solidFill>
                  <a:srgbClr val="0070C0"/>
                </a:solidFill>
                <a:latin typeface="Times New Roman" pitchFamily="18" charset="0"/>
                <a:cs typeface="Times New Roman" pitchFamily="18" charset="0"/>
              </a:rPr>
              <a:t>Đánh</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giá</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chung</a:t>
            </a:r>
            <a:endParaRPr lang="en-US" sz="2800" b="1" i="1" dirty="0" smtClean="0">
              <a:solidFill>
                <a:srgbClr val="0070C0"/>
              </a:solidFill>
              <a:latin typeface="Times New Roman" pitchFamily="18" charset="0"/>
              <a:cs typeface="Times New Roman" pitchFamily="18" charset="0"/>
            </a:endParaRPr>
          </a:p>
        </p:txBody>
      </p:sp>
      <p:sp>
        <p:nvSpPr>
          <p:cNvPr id="3" name="Rectangle 2"/>
          <p:cNvSpPr/>
          <p:nvPr/>
        </p:nvSpPr>
        <p:spPr>
          <a:xfrm>
            <a:off x="504966" y="1183007"/>
            <a:ext cx="11041038" cy="4221605"/>
          </a:xfrm>
          <a:prstGeom prst="rect">
            <a:avLst/>
          </a:prstGeom>
        </p:spPr>
        <p:txBody>
          <a:bodyPr wrap="square">
            <a:spAutoFit/>
          </a:bodyPr>
          <a:lstStyle/>
          <a:p>
            <a:pPr marL="457200" indent="-457200" algn="just">
              <a:lnSpc>
                <a:spcPct val="150000"/>
              </a:lnSpc>
              <a:buFontTx/>
              <a:buChar char="-"/>
            </a:pPr>
            <a:r>
              <a:rPr lang="en-US" sz="2600" dirty="0" err="1" smtClean="0">
                <a:solidFill>
                  <a:prstClr val="black"/>
                </a:solidFill>
                <a:latin typeface="Times New Roman" pitchFamily="18" charset="0"/>
                <a:ea typeface="Calibri"/>
                <a:cs typeface="Times New Roman" pitchFamily="18" charset="0"/>
              </a:rPr>
              <a:t>Nhân</a:t>
            </a:r>
            <a:r>
              <a:rPr lang="en-US" sz="2600" dirty="0" smtClean="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vật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Sông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Đà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dưới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ngòi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bút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sáng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tạo</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của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nhà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văn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lấp</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lánh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hai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nét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tính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cách</a:t>
            </a:r>
            <a:r>
              <a:rPr lang="en-US" sz="2600" dirty="0">
                <a:solidFill>
                  <a:prstClr val="black"/>
                </a:solidFill>
                <a:latin typeface="Times New Roman" pitchFamily="18" charset="0"/>
                <a:ea typeface="Calibri"/>
                <a:cs typeface="Times New Roman" pitchFamily="18" charset="0"/>
              </a:rPr>
              <a:t>: hung </a:t>
            </a:r>
            <a:r>
              <a:rPr lang="en-US" sz="2600" dirty="0" err="1">
                <a:solidFill>
                  <a:prstClr val="black"/>
                </a:solidFill>
                <a:latin typeface="Times New Roman" pitchFamily="18" charset="0"/>
                <a:ea typeface="Calibri"/>
                <a:cs typeface="Times New Roman" pitchFamily="18" charset="0"/>
              </a:rPr>
              <a:t>bạo</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trữ</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tình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Lúc</a:t>
            </a:r>
            <a:r>
              <a:rPr lang="en-US" sz="2600" dirty="0">
                <a:solidFill>
                  <a:prstClr val="black"/>
                </a:solidFill>
                <a:latin typeface="Times New Roman" pitchFamily="18" charset="0"/>
                <a:ea typeface="Calibri"/>
                <a:cs typeface="Times New Roman" pitchFamily="18" charset="0"/>
              </a:rPr>
              <a:t> hung </a:t>
            </a:r>
            <a:r>
              <a:rPr lang="en-US" sz="2600" dirty="0" err="1">
                <a:solidFill>
                  <a:prstClr val="black"/>
                </a:solidFill>
                <a:latin typeface="Times New Roman" pitchFamily="18" charset="0"/>
                <a:ea typeface="Calibri"/>
                <a:cs typeface="Times New Roman" pitchFamily="18" charset="0"/>
              </a:rPr>
              <a:t>bạo</a:t>
            </a:r>
            <a:r>
              <a:rPr lang="en-US" sz="2600" dirty="0">
                <a:solidFill>
                  <a:prstClr val="black"/>
                </a:solidFill>
                <a:latin typeface="Times New Roman" pitchFamily="18" charset="0"/>
                <a:ea typeface="Calibri"/>
                <a:cs typeface="Times New Roman" pitchFamily="18" charset="0"/>
              </a:rPr>
              <a:t>, con </a:t>
            </a:r>
            <a:r>
              <a:rPr lang="en-US" sz="2600" dirty="0" err="1">
                <a:solidFill>
                  <a:prstClr val="black"/>
                </a:solidFill>
                <a:latin typeface="Times New Roman" pitchFamily="18" charset="0"/>
                <a:ea typeface="Calibri"/>
                <a:cs typeface="Times New Roman" pitchFamily="18" charset="0"/>
              </a:rPr>
              <a:t>sông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mang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diện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mạo</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tâm</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địa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của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một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thứ</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kẻ</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thù</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số</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một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của</a:t>
            </a:r>
            <a:r>
              <a:rPr lang="en-US" sz="2600" dirty="0">
                <a:solidFill>
                  <a:prstClr val="black"/>
                </a:solidFill>
                <a:latin typeface="Times New Roman" pitchFamily="18" charset="0"/>
                <a:ea typeface="Calibri"/>
                <a:cs typeface="Times New Roman" pitchFamily="18" charset="0"/>
              </a:rPr>
              <a:t> con </a:t>
            </a:r>
            <a:r>
              <a:rPr lang="en-US" sz="2600" dirty="0" err="1">
                <a:solidFill>
                  <a:prstClr val="black"/>
                </a:solidFill>
                <a:latin typeface="Times New Roman" pitchFamily="18" charset="0"/>
                <a:ea typeface="Calibri"/>
                <a:cs typeface="Times New Roman" pitchFamily="18" charset="0"/>
              </a:rPr>
              <a:t>người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Lúc</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trữ</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tình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dòng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chảy</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ấy</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lại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tràn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đầy</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sóng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sánh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chất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thơ</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là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một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công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trình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nghệ</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thuật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tuyệt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vời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của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tạo</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hóa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trở</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một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mĩ</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nhân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đầy</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gợi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cảm</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hấp</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dẫn</a:t>
            </a:r>
            <a:r>
              <a:rPr lang="en-US" sz="2600" dirty="0">
                <a:solidFill>
                  <a:prstClr val="black"/>
                </a:solidFill>
                <a:latin typeface="Times New Roman" pitchFamily="18" charset="0"/>
                <a:ea typeface="Calibri"/>
                <a:cs typeface="Times New Roman" pitchFamily="18" charset="0"/>
              </a:rPr>
              <a:t>. Qua </a:t>
            </a:r>
            <a:r>
              <a:rPr lang="en-US" sz="2600" dirty="0" err="1">
                <a:solidFill>
                  <a:prstClr val="black"/>
                </a:solidFill>
                <a:latin typeface="Times New Roman" pitchFamily="18" charset="0"/>
                <a:ea typeface="Calibri"/>
                <a:cs typeface="Times New Roman" pitchFamily="18" charset="0"/>
              </a:rPr>
              <a:t>đây</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tác</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giả</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cũng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kín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đáo</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thể</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hiện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tình</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cảm</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yêu</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nước</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thiết</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và</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niềm</a:t>
            </a:r>
            <a:r>
              <a:rPr lang="en-US" sz="2600" dirty="0">
                <a:solidFill>
                  <a:prstClr val="black"/>
                </a:solidFill>
                <a:latin typeface="Times New Roman" pitchFamily="18" charset="0"/>
                <a:ea typeface="Calibri"/>
                <a:cs typeface="Times New Roman" pitchFamily="18" charset="0"/>
              </a:rPr>
              <a:t> say </a:t>
            </a:r>
            <a:r>
              <a:rPr lang="en-US" sz="2600" dirty="0" err="1">
                <a:solidFill>
                  <a:prstClr val="black"/>
                </a:solidFill>
                <a:latin typeface="Times New Roman" pitchFamily="18" charset="0"/>
                <a:ea typeface="Calibri"/>
                <a:cs typeface="Times New Roman" pitchFamily="18" charset="0"/>
              </a:rPr>
              <a:t>mê</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tự</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hào</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với</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thiên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nhiên</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của</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quê</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hương</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xứ</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sở</a:t>
            </a:r>
            <a:r>
              <a:rPr lang="en-US" sz="2600" dirty="0">
                <a:solidFill>
                  <a:prstClr val="black"/>
                </a:solidFill>
                <a:latin typeface="Times New Roman" pitchFamily="18" charset="0"/>
                <a:ea typeface="Calibri"/>
                <a:cs typeface="Times New Roman" pitchFamily="18" charset="0"/>
              </a:rPr>
              <a:t> </a:t>
            </a:r>
            <a:r>
              <a:rPr lang="en-US" sz="2600" dirty="0" err="1">
                <a:solidFill>
                  <a:prstClr val="black"/>
                </a:solidFill>
                <a:latin typeface="Times New Roman" pitchFamily="18" charset="0"/>
                <a:ea typeface="Calibri"/>
                <a:cs typeface="Times New Roman" pitchFamily="18" charset="0"/>
              </a:rPr>
              <a:t>mình</a:t>
            </a:r>
            <a:r>
              <a:rPr lang="en-US" sz="2600" dirty="0" smtClean="0">
                <a:solidFill>
                  <a:prstClr val="black"/>
                </a:solidFill>
                <a:latin typeface="Times New Roman" pitchFamily="18" charset="0"/>
                <a:ea typeface="Calibri"/>
                <a:cs typeface="Times New Roman" pitchFamily="18" charset="0"/>
              </a:rPr>
              <a:t>.</a:t>
            </a:r>
          </a:p>
        </p:txBody>
      </p:sp>
    </p:spTree>
    <p:extLst>
      <p:ext uri="{BB962C8B-B14F-4D97-AF65-F5344CB8AC3E}">
        <p14:creationId xmlns:p14="http://schemas.microsoft.com/office/powerpoint/2010/main" val="24710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002060"/>
                </a:solidFill>
                <a:latin typeface="Times New Roman" pitchFamily="18" charset="0"/>
                <a:cs typeface="Times New Roman" pitchFamily="18" charset="0"/>
              </a:rPr>
              <a:t>PHẦN A. KIẾN THỨC CHUNG</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536028" y="983987"/>
            <a:ext cx="11067393" cy="1764586"/>
          </a:xfrm>
          <a:prstGeom prst="rect">
            <a:avLst/>
          </a:prstGeom>
        </p:spPr>
        <p:txBody>
          <a:bodyPr wrap="square">
            <a:spAutoFit/>
          </a:bodyPr>
          <a:lstStyle/>
          <a:p>
            <a:pPr algn="just">
              <a:lnSpc>
                <a:spcPct val="115000"/>
              </a:lnSpc>
              <a:spcAft>
                <a:spcPts val="1000"/>
              </a:spcAft>
              <a:tabLst>
                <a:tab pos="76200" algn="l"/>
              </a:tabLst>
            </a:pPr>
            <a:r>
              <a:rPr lang="nl-NL" sz="2800" b="1" dirty="0">
                <a:solidFill>
                  <a:srgbClr val="C00000"/>
                </a:solidFill>
                <a:latin typeface="Times New Roman"/>
                <a:ea typeface="SimSun"/>
              </a:rPr>
              <a:t>II. Tác </a:t>
            </a:r>
            <a:r>
              <a:rPr lang="nl-NL" sz="2800" b="1" dirty="0" smtClean="0">
                <a:solidFill>
                  <a:srgbClr val="C00000"/>
                </a:solidFill>
                <a:latin typeface="Times New Roman"/>
                <a:ea typeface="SimSun"/>
              </a:rPr>
              <a:t>phẩm</a:t>
            </a:r>
          </a:p>
          <a:p>
            <a:pPr algn="just">
              <a:lnSpc>
                <a:spcPct val="115000"/>
              </a:lnSpc>
              <a:spcAft>
                <a:spcPts val="1000"/>
              </a:spcAft>
              <a:tabLst>
                <a:tab pos="76200" algn="l"/>
              </a:tabLst>
            </a:pPr>
            <a:r>
              <a:rPr lang="nl-NL" sz="2600" b="1" i="1" dirty="0" smtClean="0">
                <a:solidFill>
                  <a:prstClr val="black"/>
                </a:solidFill>
                <a:latin typeface="Times New Roman" panose="02020603050405020304" pitchFamily="18" charset="0"/>
                <a:ea typeface="SimSun" panose="02010600030101010101" pitchFamily="2" charset="-122"/>
              </a:rPr>
              <a:t>2. Nội dung và nghệ thuật</a:t>
            </a:r>
            <a:r>
              <a:rPr lang="nl-NL" sz="2600" i="1" dirty="0" smtClean="0">
                <a:solidFill>
                  <a:prstClr val="black"/>
                </a:solidFill>
                <a:latin typeface="Times New Roman" panose="02020603050405020304" pitchFamily="18" charset="0"/>
                <a:ea typeface="SimSun" panose="02010600030101010101" pitchFamily="2" charset="-122"/>
              </a:rPr>
              <a:t>:</a:t>
            </a:r>
          </a:p>
          <a:p>
            <a:pPr algn="just">
              <a:lnSpc>
                <a:spcPct val="115000"/>
              </a:lnSpc>
              <a:spcAft>
                <a:spcPts val="1000"/>
              </a:spcAft>
              <a:tabLst>
                <a:tab pos="76200" algn="l"/>
              </a:tabLst>
            </a:pPr>
            <a:r>
              <a:rPr lang="nl-NL" sz="2600" b="1" i="1" dirty="0" smtClean="0">
                <a:solidFill>
                  <a:prstClr val="black"/>
                </a:solidFill>
                <a:latin typeface="Times New Roman" panose="02020603050405020304" pitchFamily="18" charset="0"/>
                <a:ea typeface="SimSun" panose="02010600030101010101" pitchFamily="2" charset="-122"/>
              </a:rPr>
              <a:t>a. Nội dung </a:t>
            </a:r>
          </a:p>
        </p:txBody>
      </p:sp>
      <p:sp>
        <p:nvSpPr>
          <p:cNvPr id="2" name="Rectangle 1"/>
          <p:cNvSpPr/>
          <p:nvPr/>
        </p:nvSpPr>
        <p:spPr>
          <a:xfrm>
            <a:off x="536027" y="2649906"/>
            <a:ext cx="11067393" cy="3416320"/>
          </a:xfrm>
          <a:prstGeom prst="rect">
            <a:avLst/>
          </a:prstGeom>
        </p:spPr>
        <p:txBody>
          <a:bodyPr wrap="square">
            <a:spAutoFit/>
          </a:bodyPr>
          <a:lstStyle/>
          <a:p>
            <a:pPr marL="285750" indent="-285750" algn="just">
              <a:lnSpc>
                <a:spcPct val="150000"/>
              </a:lnSpc>
              <a:buFontTx/>
              <a:buChar char="-"/>
            </a:pPr>
            <a:r>
              <a:rPr lang="vi-VN" sz="2400" dirty="0" smtClean="0">
                <a:solidFill>
                  <a:srgbClr val="000000"/>
                </a:solidFill>
                <a:latin typeface="Times New Roman"/>
              </a:rPr>
              <a:t>Vẻ </a:t>
            </a:r>
            <a:r>
              <a:rPr lang="vi-VN" sz="2400" dirty="0">
                <a:solidFill>
                  <a:srgbClr val="000000"/>
                </a:solidFill>
                <a:latin typeface="Times New Roman"/>
              </a:rPr>
              <a:t>đẹp đa dạng của con sông Đà hiện lên trong từng trang viết. Đó là vẻ đẹp của một con sông Đà </a:t>
            </a:r>
            <a:r>
              <a:rPr lang="vi-VN" sz="2400" dirty="0">
                <a:solidFill>
                  <a:srgbClr val="FF0000"/>
                </a:solidFill>
                <a:latin typeface="Times New Roman"/>
              </a:rPr>
              <a:t>hùng vĩ, hoang dại </a:t>
            </a:r>
            <a:r>
              <a:rPr lang="vi-VN" sz="2400" dirty="0" smtClean="0">
                <a:solidFill>
                  <a:srgbClr val="FF0000"/>
                </a:solidFill>
                <a:latin typeface="Times New Roman"/>
              </a:rPr>
              <a:t>và "hung </a:t>
            </a:r>
            <a:r>
              <a:rPr lang="vi-VN" sz="2400" dirty="0">
                <a:solidFill>
                  <a:srgbClr val="FF0000"/>
                </a:solidFill>
                <a:latin typeface="Times New Roman"/>
              </a:rPr>
              <a:t>bạo" </a:t>
            </a:r>
            <a:r>
              <a:rPr lang="vi-VN" sz="2400" dirty="0">
                <a:solidFill>
                  <a:srgbClr val="000000"/>
                </a:solidFill>
                <a:latin typeface="Times New Roman"/>
              </a:rPr>
              <a:t>với những thành vách, hút nước, trùng vây thạch trận. Đó còn là vẻ đẹp của một con sông </a:t>
            </a:r>
            <a:r>
              <a:rPr lang="vi-VN" sz="2400" dirty="0" smtClean="0">
                <a:solidFill>
                  <a:srgbClr val="000000"/>
                </a:solidFill>
                <a:latin typeface="Times New Roman"/>
              </a:rPr>
              <a:t>Đà</a:t>
            </a:r>
            <a:r>
              <a:rPr lang="vi-VN" sz="2400" dirty="0" smtClean="0">
                <a:solidFill>
                  <a:srgbClr val="000000"/>
                </a:solidFill>
                <a:latin typeface="Times New Roman"/>
              </a:rPr>
              <a:t> </a:t>
            </a:r>
            <a:r>
              <a:rPr lang="vi-VN" sz="2400" dirty="0">
                <a:solidFill>
                  <a:srgbClr val="FF0000"/>
                </a:solidFill>
                <a:latin typeface="Times New Roman"/>
              </a:rPr>
              <a:t>trữ tình, thơ mộng</a:t>
            </a:r>
            <a:r>
              <a:rPr lang="vi-VN" sz="2400" dirty="0">
                <a:solidFill>
                  <a:srgbClr val="000000"/>
                </a:solidFill>
                <a:latin typeface="Times New Roman"/>
              </a:rPr>
              <a:t>. Hai vẻ đẹp tưởng chừng đối lập lại tụ hội trong một con sông của quê hương Tây Bắc. Sự hài hòa trong cảnh vật thiên nhiên đã tạo nên vẻ đẹp của chính núi rừng và vùng đất Tây Bắc - nơi địa đầu của Tổ </a:t>
            </a:r>
            <a:r>
              <a:rPr lang="vi-VN" sz="2400" dirty="0" smtClean="0">
                <a:solidFill>
                  <a:srgbClr val="000000"/>
                </a:solidFill>
                <a:latin typeface="Times New Roman"/>
              </a:rPr>
              <a:t>quố</a:t>
            </a:r>
            <a:r>
              <a:rPr lang="en-US" sz="2400" dirty="0" smtClean="0">
                <a:solidFill>
                  <a:srgbClr val="000000"/>
                </a:solidFill>
                <a:latin typeface="Calibri Light"/>
              </a:rPr>
              <a:t>c.</a:t>
            </a:r>
            <a:endParaRPr lang="vi-VN" sz="2400" dirty="0">
              <a:solidFill>
                <a:srgbClr val="000000"/>
              </a:solidFill>
              <a:latin typeface="Times New Roman"/>
            </a:endParaRPr>
          </a:p>
        </p:txBody>
      </p:sp>
    </p:spTree>
    <p:extLst>
      <p:ext uri="{BB962C8B-B14F-4D97-AF65-F5344CB8AC3E}">
        <p14:creationId xmlns:p14="http://schemas.microsoft.com/office/powerpoint/2010/main" val="40671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3200402" y="4540443"/>
            <a:ext cx="7614744"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Cảm</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riêng</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bản</a:t>
            </a:r>
            <a:r>
              <a:rPr lang="en-US" sz="2600" dirty="0" smtClean="0">
                <a:solidFill>
                  <a:prstClr val="black"/>
                </a:solidFill>
                <a:latin typeface="Times New Roman"/>
              </a:rPr>
              <a:t> </a:t>
            </a:r>
            <a:r>
              <a:rPr lang="en-US" sz="2600" dirty="0" err="1" smtClean="0">
                <a:solidFill>
                  <a:prstClr val="black"/>
                </a:solidFill>
                <a:latin typeface="Times New Roman"/>
              </a:rPr>
              <a:t>thân</a:t>
            </a:r>
            <a:endParaRPr lang="vi-VN" sz="2600" dirty="0">
              <a:solidFill>
                <a:prstClr val="black"/>
              </a:solidFill>
              <a:latin typeface="Times New Roman"/>
            </a:endParaRPr>
          </a:p>
        </p:txBody>
      </p:sp>
      <p:sp>
        <p:nvSpPr>
          <p:cNvPr id="6" name="Cloud 5"/>
          <p:cNvSpPr/>
          <p:nvPr/>
        </p:nvSpPr>
        <p:spPr>
          <a:xfrm>
            <a:off x="110362" y="3222815"/>
            <a:ext cx="2695901"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KẾT BÀI</a:t>
            </a:r>
            <a:endParaRPr lang="en-US" sz="2700" b="1" dirty="0">
              <a:solidFill>
                <a:prstClr val="black"/>
              </a:solidFill>
              <a:latin typeface="Times New Roman" pitchFamily="18" charset="0"/>
              <a:cs typeface="Times New Roman" pitchFamily="18" charset="0"/>
            </a:endParaRPr>
          </a:p>
        </p:txBody>
      </p:sp>
      <p:sp>
        <p:nvSpPr>
          <p:cNvPr id="7" name="Rectangle 6"/>
          <p:cNvSpPr/>
          <p:nvPr/>
        </p:nvSpPr>
        <p:spPr>
          <a:xfrm>
            <a:off x="3174128" y="2475195"/>
            <a:ext cx="7641017" cy="1292662"/>
          </a:xfrm>
          <a:prstGeom prst="rect">
            <a:avLst/>
          </a:prstGeom>
          <a:ln>
            <a:solidFill>
              <a:schemeClr val="accent5">
                <a:lumMod val="50000"/>
              </a:schemeClr>
            </a:solidFill>
          </a:ln>
        </p:spPr>
        <p:txBody>
          <a:bodyPr wrap="square">
            <a:spAutoFit/>
          </a:bodyPr>
          <a:lstStyle/>
          <a:p>
            <a:pPr algn="just"/>
            <a:r>
              <a:rPr lang="vi-VN" sz="2600" dirty="0">
                <a:solidFill>
                  <a:prstClr val="black"/>
                </a:solidFill>
                <a:latin typeface="Times New Roman" pitchFamily="18" charset="0"/>
                <a:cs typeface="Times New Roman" pitchFamily="18" charset="0"/>
              </a:rPr>
              <a:t>Khái quát giá trị nội dung, nghệ thuật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đoạn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trích</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và</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tác</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phẩm</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Người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lái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đò</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sông</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Tài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năng</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nhà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văn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Nguyễn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Tuân</a:t>
            </a:r>
            <a:endParaRPr lang="en-US" sz="2600" dirty="0">
              <a:solidFill>
                <a:prstClr val="black"/>
              </a:solidFill>
              <a:latin typeface="Times New Roman" pitchFamily="18" charset="0"/>
              <a:cs typeface="Times New Roman" pitchFamily="18" charset="0"/>
            </a:endParaRPr>
          </a:p>
        </p:txBody>
      </p:sp>
      <p:cxnSp>
        <p:nvCxnSpPr>
          <p:cNvPr id="10" name="Curved Connector 9"/>
          <p:cNvCxnSpPr>
            <a:stCxn id="6" idx="0"/>
            <a:endCxn id="7" idx="1"/>
          </p:cNvCxnSpPr>
          <p:nvPr/>
        </p:nvCxnSpPr>
        <p:spPr>
          <a:xfrm flipV="1">
            <a:off x="2804016" y="3121526"/>
            <a:ext cx="370112" cy="9098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0"/>
            <a:endCxn id="4" idx="1"/>
          </p:cNvCxnSpPr>
          <p:nvPr/>
        </p:nvCxnSpPr>
        <p:spPr>
          <a:xfrm>
            <a:off x="2804016" y="4031413"/>
            <a:ext cx="396386" cy="75525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15" y="2055732"/>
            <a:ext cx="1685077" cy="507831"/>
          </a:xfrm>
          <a:prstGeom prst="rect">
            <a:avLst/>
          </a:prstGeom>
        </p:spPr>
        <p:txBody>
          <a:bodyPr wrap="none">
            <a:spAutoFit/>
          </a:bodyPr>
          <a:lstStyle/>
          <a:p>
            <a:pPr algn="ctr"/>
            <a:r>
              <a:rPr lang="en-US" sz="2700" b="1" dirty="0" smtClean="0">
                <a:solidFill>
                  <a:srgbClr val="FF0000"/>
                </a:solidFill>
                <a:latin typeface="Times New Roman" pitchFamily="18" charset="0"/>
                <a:cs typeface="Times New Roman" pitchFamily="18" charset="0"/>
              </a:rPr>
              <a:t>c. </a:t>
            </a:r>
            <a:r>
              <a:rPr lang="en-US" sz="2700" b="1" dirty="0" err="1" smtClean="0">
                <a:solidFill>
                  <a:srgbClr val="FF0000"/>
                </a:solidFill>
                <a:latin typeface="Times New Roman" pitchFamily="18" charset="0"/>
                <a:cs typeface="Times New Roman" pitchFamily="18" charset="0"/>
              </a:rPr>
              <a:t>Kết</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r>
              <a:rPr lang="en-US" sz="2700" b="1" dirty="0" smtClean="0">
                <a:solidFill>
                  <a:srgbClr val="FF0000"/>
                </a:solidFill>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774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3" name="Rectangle 2"/>
          <p:cNvSpPr/>
          <p:nvPr/>
        </p:nvSpPr>
        <p:spPr>
          <a:xfrm>
            <a:off x="698936" y="1272014"/>
            <a:ext cx="10951781" cy="3970318"/>
          </a:xfrm>
          <a:prstGeom prst="rect">
            <a:avLst/>
          </a:prstGeom>
        </p:spPr>
        <p:txBody>
          <a:bodyPr wrap="square">
            <a:spAutoFit/>
          </a:bodyPr>
          <a:lstStyle/>
          <a:p>
            <a:pPr>
              <a:lnSpc>
                <a:spcPct val="150000"/>
              </a:lnSpc>
            </a:pPr>
            <a:r>
              <a:rPr lang="en-US" sz="2800" b="1" i="1" dirty="0" smtClean="0">
                <a:solidFill>
                  <a:prstClr val="black"/>
                </a:solidFill>
                <a:latin typeface="Times New Roman"/>
                <a:ea typeface="Times New Roman"/>
              </a:rPr>
              <a:t>4. </a:t>
            </a:r>
            <a:r>
              <a:rPr lang="en-US" sz="2800" b="1" i="1" dirty="0" err="1" smtClean="0">
                <a:solidFill>
                  <a:prstClr val="black"/>
                </a:solidFill>
                <a:latin typeface="Times New Roman"/>
                <a:ea typeface="Times New Roman"/>
              </a:rPr>
              <a:t>Chính</a:t>
            </a:r>
            <a:r>
              <a:rPr lang="en-US" sz="2800" b="1" i="1" dirty="0" smtClean="0">
                <a:solidFill>
                  <a:prstClr val="black"/>
                </a:solidFill>
                <a:latin typeface="Times New Roman"/>
                <a:ea typeface="Times New Roman"/>
              </a:rPr>
              <a:t> </a:t>
            </a:r>
            <a:r>
              <a:rPr lang="en-US" sz="2800" b="1" i="1" dirty="0" err="1">
                <a:solidFill>
                  <a:prstClr val="black"/>
                </a:solidFill>
                <a:latin typeface="Times New Roman"/>
                <a:ea typeface="Times New Roman"/>
              </a:rPr>
              <a:t>tả</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ngữ</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pháp</a:t>
            </a:r>
            <a:endParaRPr lang="en-US" sz="2800" b="1" i="1" dirty="0">
              <a:solidFill>
                <a:prstClr val="black"/>
              </a:solidFill>
              <a:latin typeface="Times New Roman"/>
              <a:ea typeface="Times New Roman"/>
            </a:endParaRPr>
          </a:p>
          <a:p>
            <a:pPr marL="457200" indent="-457200">
              <a:lnSpc>
                <a:spcPct val="150000"/>
              </a:lnSpc>
              <a:buFontTx/>
              <a:buChar char="-"/>
            </a:pPr>
            <a:r>
              <a:rPr lang="en-US" sz="2800" dirty="0" err="1" smtClean="0">
                <a:solidFill>
                  <a:prstClr val="black"/>
                </a:solidFill>
                <a:latin typeface="Times New Roman"/>
                <a:ea typeface="Calibri"/>
              </a:rPr>
              <a:t>Đảm</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bảo</a:t>
            </a:r>
            <a:r>
              <a:rPr lang="en-US" sz="2800" dirty="0">
                <a:solidFill>
                  <a:prstClr val="black"/>
                </a:solidFill>
                <a:latin typeface="Times New Roman"/>
                <a:ea typeface="Calibri"/>
              </a:rPr>
              <a:t> </a:t>
            </a:r>
            <a:r>
              <a:rPr lang="en-US" sz="2800" dirty="0" err="1">
                <a:solidFill>
                  <a:prstClr val="black"/>
                </a:solidFill>
                <a:latin typeface="Times New Roman"/>
                <a:ea typeface="Calibri"/>
              </a:rPr>
              <a:t>chuẩn</a:t>
            </a:r>
            <a:r>
              <a:rPr lang="en-US" sz="2800" dirty="0">
                <a:solidFill>
                  <a:prstClr val="black"/>
                </a:solidFill>
                <a:latin typeface="Times New Roman"/>
                <a:ea typeface="Calibri"/>
              </a:rPr>
              <a:t> </a:t>
            </a:r>
            <a:r>
              <a:rPr lang="en-US" sz="2800" dirty="0" err="1">
                <a:solidFill>
                  <a:prstClr val="black"/>
                </a:solidFill>
                <a:latin typeface="Times New Roman"/>
                <a:ea typeface="Calibri"/>
              </a:rPr>
              <a:t>chính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tả</a:t>
            </a:r>
            <a:r>
              <a:rPr lang="en-US" sz="2800" dirty="0">
                <a:solidFill>
                  <a:prstClr val="black"/>
                </a:solidFill>
                <a:latin typeface="Times New Roman"/>
                <a:ea typeface="Calibri"/>
              </a:rPr>
              <a:t>, </a:t>
            </a:r>
            <a:r>
              <a:rPr lang="en-US" sz="2800" dirty="0" err="1">
                <a:solidFill>
                  <a:prstClr val="black"/>
                </a:solidFill>
                <a:latin typeface="Times New Roman"/>
                <a:ea typeface="Calibri"/>
              </a:rPr>
              <a:t>ngữ</a:t>
            </a:r>
            <a:r>
              <a:rPr lang="en-US" sz="2800" dirty="0">
                <a:solidFill>
                  <a:prstClr val="black"/>
                </a:solidFill>
                <a:latin typeface="Times New Roman"/>
                <a:ea typeface="Calibri"/>
              </a:rPr>
              <a:t> </a:t>
            </a:r>
            <a:r>
              <a:rPr lang="en-US" sz="2800" dirty="0" err="1">
                <a:solidFill>
                  <a:prstClr val="black"/>
                </a:solidFill>
                <a:latin typeface="Times New Roman"/>
                <a:ea typeface="Calibri"/>
              </a:rPr>
              <a:t>pháp</a:t>
            </a:r>
            <a:r>
              <a:rPr lang="en-US" sz="2800" dirty="0">
                <a:solidFill>
                  <a:prstClr val="black"/>
                </a:solidFill>
                <a:latin typeface="Times New Roman"/>
                <a:ea typeface="Calibri"/>
              </a:rPr>
              <a:t> </a:t>
            </a:r>
            <a:r>
              <a:rPr lang="en-US" sz="2800" dirty="0" err="1">
                <a:solidFill>
                  <a:prstClr val="black"/>
                </a:solidFill>
                <a:latin typeface="Times New Roman"/>
                <a:ea typeface="Calibri"/>
              </a:rPr>
              <a:t>tiếng</a:t>
            </a:r>
            <a:r>
              <a:rPr lang="en-US" sz="2800" dirty="0">
                <a:solidFill>
                  <a:prstClr val="black"/>
                </a:solidFill>
                <a:latin typeface="Times New Roman"/>
                <a:ea typeface="Calibri"/>
              </a:rPr>
              <a:t> </a:t>
            </a:r>
            <a:r>
              <a:rPr lang="en-US" sz="2800" dirty="0" err="1" smtClean="0">
                <a:solidFill>
                  <a:prstClr val="black"/>
                </a:solidFill>
                <a:latin typeface="Times New Roman"/>
                <a:ea typeface="Calibri"/>
              </a:rPr>
              <a:t>Việt</a:t>
            </a:r>
            <a:endParaRPr lang="en-US" sz="2800" dirty="0" smtClean="0">
              <a:solidFill>
                <a:prstClr val="black"/>
              </a:solidFill>
              <a:latin typeface="Times New Roman"/>
              <a:ea typeface="Calibri"/>
            </a:endParaRPr>
          </a:p>
          <a:p>
            <a:pPr>
              <a:lnSpc>
                <a:spcPct val="150000"/>
              </a:lnSpc>
            </a:pPr>
            <a:endParaRPr lang="en-US" sz="2800" dirty="0" smtClean="0">
              <a:solidFill>
                <a:prstClr val="black"/>
              </a:solidFill>
              <a:latin typeface="Times New Roman"/>
              <a:ea typeface="Calibri"/>
            </a:endParaRPr>
          </a:p>
          <a:p>
            <a:pPr>
              <a:lnSpc>
                <a:spcPct val="150000"/>
              </a:lnSpc>
            </a:pPr>
            <a:r>
              <a:rPr lang="en-US" sz="2800" b="1" i="1" dirty="0" smtClean="0">
                <a:solidFill>
                  <a:prstClr val="black"/>
                </a:solidFill>
                <a:latin typeface="Times New Roman"/>
                <a:ea typeface="Times New Roman"/>
              </a:rPr>
              <a:t>5. </a:t>
            </a:r>
            <a:r>
              <a:rPr lang="en-US" sz="2800" b="1" i="1" dirty="0" err="1">
                <a:solidFill>
                  <a:prstClr val="black"/>
                </a:solidFill>
                <a:latin typeface="Times New Roman"/>
                <a:ea typeface="Times New Roman"/>
              </a:rPr>
              <a:t>Sáng</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tạo</a:t>
            </a:r>
            <a:endParaRPr lang="en-US" sz="2400" b="1" i="1" dirty="0">
              <a:solidFill>
                <a:prstClr val="black"/>
              </a:solidFill>
              <a:latin typeface="Times New Roman"/>
              <a:ea typeface="Times New Roman"/>
            </a:endParaRPr>
          </a:p>
          <a:p>
            <a:pPr marL="457200" indent="-457200">
              <a:lnSpc>
                <a:spcPct val="150000"/>
              </a:lnSpc>
              <a:buFontTx/>
              <a:buChar char="-"/>
            </a:pPr>
            <a:r>
              <a:rPr lang="en-US" sz="2800" dirty="0" err="1" smtClean="0">
                <a:solidFill>
                  <a:prstClr val="black"/>
                </a:solidFill>
                <a:latin typeface="Times New Roman"/>
                <a:ea typeface="Calibri"/>
              </a:rPr>
              <a:t>Thể</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hiện</a:t>
            </a:r>
            <a:r>
              <a:rPr lang="en-US" sz="2800" dirty="0">
                <a:solidFill>
                  <a:prstClr val="black"/>
                </a:solidFill>
                <a:latin typeface="Times New Roman"/>
                <a:ea typeface="Calibri"/>
              </a:rPr>
              <a:t> </a:t>
            </a:r>
            <a:r>
              <a:rPr lang="en-US" sz="2800" dirty="0" err="1">
                <a:solidFill>
                  <a:prstClr val="black"/>
                </a:solidFill>
                <a:latin typeface="Times New Roman"/>
                <a:ea typeface="Calibri"/>
              </a:rPr>
              <a:t>suy</a:t>
            </a:r>
            <a:r>
              <a:rPr lang="en-US" sz="2800" dirty="0">
                <a:solidFill>
                  <a:prstClr val="black"/>
                </a:solidFill>
                <a:latin typeface="Times New Roman"/>
                <a:ea typeface="Calibri"/>
              </a:rPr>
              <a:t> </a:t>
            </a:r>
            <a:r>
              <a:rPr lang="en-US" sz="2800" dirty="0" err="1">
                <a:solidFill>
                  <a:prstClr val="black"/>
                </a:solidFill>
                <a:latin typeface="Times New Roman"/>
                <a:ea typeface="Calibri"/>
              </a:rPr>
              <a:t>nghĩ</a:t>
            </a:r>
            <a:r>
              <a:rPr lang="en-US" sz="2800" dirty="0">
                <a:solidFill>
                  <a:prstClr val="black"/>
                </a:solidFill>
                <a:latin typeface="Times New Roman"/>
                <a:ea typeface="Calibri"/>
              </a:rPr>
              <a:t> </a:t>
            </a:r>
            <a:r>
              <a:rPr lang="en-US" sz="2800" dirty="0" err="1">
                <a:solidFill>
                  <a:prstClr val="black"/>
                </a:solidFill>
                <a:latin typeface="Times New Roman"/>
                <a:ea typeface="Calibri"/>
              </a:rPr>
              <a:t>sâu</a:t>
            </a:r>
            <a:r>
              <a:rPr lang="en-US" sz="2800" dirty="0">
                <a:solidFill>
                  <a:prstClr val="black"/>
                </a:solidFill>
                <a:latin typeface="Times New Roman"/>
                <a:ea typeface="Calibri"/>
              </a:rPr>
              <a:t> </a:t>
            </a:r>
            <a:r>
              <a:rPr lang="en-US" sz="2800" dirty="0" err="1">
                <a:solidFill>
                  <a:prstClr val="black"/>
                </a:solidFill>
                <a:latin typeface="Times New Roman"/>
                <a:ea typeface="Calibri"/>
              </a:rPr>
              <a:t>sắc</a:t>
            </a:r>
            <a:r>
              <a:rPr lang="en-US" sz="2800" dirty="0">
                <a:solidFill>
                  <a:prstClr val="black"/>
                </a:solidFill>
                <a:latin typeface="Times New Roman"/>
                <a:ea typeface="Calibri"/>
              </a:rPr>
              <a:t> </a:t>
            </a:r>
            <a:r>
              <a:rPr lang="en-US" sz="2800" dirty="0" err="1">
                <a:solidFill>
                  <a:prstClr val="black"/>
                </a:solidFill>
                <a:latin typeface="Times New Roman"/>
                <a:ea typeface="Calibri"/>
              </a:rPr>
              <a:t>về</a:t>
            </a:r>
            <a:r>
              <a:rPr lang="en-US" sz="2800" dirty="0">
                <a:solidFill>
                  <a:prstClr val="black"/>
                </a:solidFill>
                <a:latin typeface="Times New Roman"/>
                <a:ea typeface="Calibri"/>
              </a:rPr>
              <a:t> </a:t>
            </a:r>
            <a:r>
              <a:rPr lang="en-US" sz="2800" dirty="0" err="1">
                <a:solidFill>
                  <a:prstClr val="black"/>
                </a:solidFill>
                <a:latin typeface="Times New Roman"/>
                <a:ea typeface="Calibri"/>
              </a:rPr>
              <a:t>vấn</a:t>
            </a:r>
            <a:r>
              <a:rPr lang="en-US" sz="2800" dirty="0">
                <a:solidFill>
                  <a:prstClr val="black"/>
                </a:solidFill>
                <a:latin typeface="Times New Roman"/>
                <a:ea typeface="Calibri"/>
              </a:rPr>
              <a:t> </a:t>
            </a:r>
            <a:r>
              <a:rPr lang="en-US" sz="2800" dirty="0" err="1">
                <a:solidFill>
                  <a:prstClr val="black"/>
                </a:solidFill>
                <a:latin typeface="Times New Roman"/>
                <a:ea typeface="Calibri"/>
              </a:rPr>
              <a:t>đề</a:t>
            </a:r>
            <a:r>
              <a:rPr lang="en-US" sz="2800" dirty="0">
                <a:solidFill>
                  <a:prstClr val="black"/>
                </a:solidFill>
                <a:latin typeface="Times New Roman"/>
                <a:ea typeface="Calibri"/>
              </a:rPr>
              <a:t> </a:t>
            </a:r>
            <a:r>
              <a:rPr lang="en-US" sz="2800" dirty="0" err="1">
                <a:solidFill>
                  <a:prstClr val="black"/>
                </a:solidFill>
                <a:latin typeface="Times New Roman"/>
                <a:ea typeface="Calibri"/>
              </a:rPr>
              <a:t>cần</a:t>
            </a:r>
            <a:r>
              <a:rPr lang="en-US" sz="2800" dirty="0">
                <a:solidFill>
                  <a:prstClr val="black"/>
                </a:solidFill>
                <a:latin typeface="Times New Roman"/>
                <a:ea typeface="Calibri"/>
              </a:rPr>
              <a:t> </a:t>
            </a:r>
            <a:r>
              <a:rPr lang="en-US" sz="2800" dirty="0" err="1">
                <a:solidFill>
                  <a:prstClr val="black"/>
                </a:solidFill>
                <a:latin typeface="Times New Roman"/>
                <a:ea typeface="Calibri"/>
              </a:rPr>
              <a:t>nghị</a:t>
            </a:r>
            <a:r>
              <a:rPr lang="en-US" sz="2800" dirty="0">
                <a:solidFill>
                  <a:prstClr val="black"/>
                </a:solidFill>
                <a:latin typeface="Times New Roman"/>
                <a:ea typeface="Calibri"/>
              </a:rPr>
              <a:t> </a:t>
            </a:r>
            <a:r>
              <a:rPr lang="en-US" sz="2800" dirty="0" err="1" smtClean="0">
                <a:solidFill>
                  <a:prstClr val="black"/>
                </a:solidFill>
                <a:latin typeface="Times New Roman"/>
                <a:ea typeface="Calibri"/>
              </a:rPr>
              <a:t>luận</a:t>
            </a:r>
            <a:endParaRPr lang="en-US" sz="2800" dirty="0" smtClean="0">
              <a:solidFill>
                <a:prstClr val="black"/>
              </a:solidFill>
              <a:latin typeface="Times New Roman"/>
              <a:ea typeface="Calibri"/>
            </a:endParaRPr>
          </a:p>
          <a:p>
            <a:pPr marL="457200" indent="-457200">
              <a:lnSpc>
                <a:spcPct val="150000"/>
              </a:lnSpc>
              <a:buFontTx/>
              <a:buChar char="-"/>
            </a:pPr>
            <a:r>
              <a:rPr lang="en-US" sz="2800" dirty="0" err="1">
                <a:solidFill>
                  <a:prstClr val="black"/>
                </a:solidFill>
                <a:latin typeface="Times New Roman"/>
                <a:ea typeface="Calibri"/>
              </a:rPr>
              <a:t>C</a:t>
            </a:r>
            <a:r>
              <a:rPr lang="en-US" sz="2800" dirty="0" err="1" smtClean="0">
                <a:solidFill>
                  <a:prstClr val="black"/>
                </a:solidFill>
                <a:latin typeface="Times New Roman"/>
                <a:ea typeface="Calibri"/>
              </a:rPr>
              <a:t>ó</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cách</a:t>
            </a:r>
            <a:r>
              <a:rPr lang="en-US" sz="2800" dirty="0">
                <a:solidFill>
                  <a:prstClr val="black"/>
                </a:solidFill>
                <a:latin typeface="Times New Roman"/>
                <a:ea typeface="Calibri"/>
              </a:rPr>
              <a:t> </a:t>
            </a:r>
            <a:r>
              <a:rPr lang="en-US" sz="2800" dirty="0" err="1">
                <a:solidFill>
                  <a:prstClr val="black"/>
                </a:solidFill>
                <a:latin typeface="Times New Roman"/>
                <a:ea typeface="Calibri"/>
              </a:rPr>
              <a:t>diễn</a:t>
            </a:r>
            <a:r>
              <a:rPr lang="en-US" sz="2800" dirty="0">
                <a:solidFill>
                  <a:prstClr val="black"/>
                </a:solidFill>
                <a:latin typeface="Times New Roman"/>
                <a:ea typeface="Calibri"/>
              </a:rPr>
              <a:t> </a:t>
            </a:r>
            <a:r>
              <a:rPr lang="en-US" sz="2800" dirty="0" err="1">
                <a:solidFill>
                  <a:prstClr val="black"/>
                </a:solidFill>
                <a:latin typeface="Times New Roman"/>
                <a:ea typeface="Calibri"/>
              </a:rPr>
              <a:t>dạt</a:t>
            </a:r>
            <a:r>
              <a:rPr lang="en-US" sz="2800" dirty="0">
                <a:solidFill>
                  <a:prstClr val="black"/>
                </a:solidFill>
                <a:latin typeface="Times New Roman"/>
                <a:ea typeface="Calibri"/>
              </a:rPr>
              <a:t> </a:t>
            </a:r>
            <a:r>
              <a:rPr lang="en-US" sz="2800" dirty="0" err="1">
                <a:solidFill>
                  <a:prstClr val="black"/>
                </a:solidFill>
                <a:latin typeface="Times New Roman"/>
                <a:ea typeface="Calibri"/>
              </a:rPr>
              <a:t>mới</a:t>
            </a:r>
            <a:r>
              <a:rPr lang="en-US" sz="2800" dirty="0">
                <a:solidFill>
                  <a:prstClr val="black"/>
                </a:solidFill>
                <a:latin typeface="Times New Roman"/>
                <a:ea typeface="Calibri"/>
              </a:rPr>
              <a:t> </a:t>
            </a:r>
            <a:r>
              <a:rPr lang="en-US" sz="2800" dirty="0" err="1">
                <a:solidFill>
                  <a:prstClr val="black"/>
                </a:solidFill>
                <a:latin typeface="Times New Roman"/>
                <a:ea typeface="Calibri"/>
              </a:rPr>
              <a:t>mẻ</a:t>
            </a:r>
            <a:r>
              <a:rPr lang="en-US" sz="2800" dirty="0" smtClean="0">
                <a:solidFill>
                  <a:prstClr val="black"/>
                </a:solidFill>
                <a:latin typeface="Times New Roman"/>
                <a:ea typeface="Calibri"/>
              </a:rPr>
              <a:t>.</a:t>
            </a:r>
          </a:p>
        </p:txBody>
      </p:sp>
    </p:spTree>
    <p:extLst>
      <p:ext uri="{BB962C8B-B14F-4D97-AF65-F5344CB8AC3E}">
        <p14:creationId xmlns:p14="http://schemas.microsoft.com/office/powerpoint/2010/main" val="15492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4497" y="1001743"/>
            <a:ext cx="11272344" cy="5770811"/>
          </a:xfrm>
          <a:prstGeom prst="rect">
            <a:avLst/>
          </a:prstGeom>
          <a:ln>
            <a:solidFill>
              <a:schemeClr val="accent2">
                <a:lumMod val="50000"/>
              </a:schemeClr>
            </a:solidFill>
            <a:prstDash val="sysDash"/>
          </a:ln>
        </p:spPr>
        <p:txBody>
          <a:bodyPr wrap="square">
            <a:spAutoFit/>
          </a:bodyPr>
          <a:lstStyle/>
          <a:p>
            <a:pPr>
              <a:lnSpc>
                <a:spcPct val="150000"/>
              </a:lnSpc>
            </a:pPr>
            <a:r>
              <a:rPr lang="en-US" sz="2600" dirty="0" smtClean="0">
                <a:solidFill>
                  <a:prstClr val="black"/>
                </a:solidFill>
                <a:latin typeface="Times New Roman" pitchFamily="18" charset="0"/>
                <a:cs typeface="Times New Roman" pitchFamily="18" charset="0"/>
              </a:rPr>
              <a:t>					</a:t>
            </a:r>
            <a:r>
              <a:rPr lang="en-US" sz="2600" b="1" dirty="0" smtClean="0">
                <a:solidFill>
                  <a:prstClr val="black"/>
                </a:solidFill>
                <a:latin typeface="Times New Roman" pitchFamily="18" charset="0"/>
                <a:cs typeface="Times New Roman" pitchFamily="18" charset="0"/>
              </a:rPr>
              <a:t>ĐỀ 3:</a:t>
            </a:r>
          </a:p>
          <a:p>
            <a:pPr indent="457200" algn="just">
              <a:lnSpc>
                <a:spcPct val="150000"/>
              </a:lnSpc>
            </a:pPr>
            <a:r>
              <a:rPr lang="en-US" sz="2800" i="1" dirty="0" smtClean="0">
                <a:solidFill>
                  <a:prstClr val="black"/>
                </a:solidFill>
                <a:latin typeface="Times New Roman" pitchFamily="18" charset="0"/>
                <a:ea typeface="Calibri"/>
                <a:cs typeface="Times New Roman" pitchFamily="18" charset="0"/>
              </a:rPr>
              <a:t>Cho </a:t>
            </a:r>
            <a:r>
              <a:rPr lang="en-US" sz="2800" i="1" dirty="0" err="1" smtClean="0">
                <a:solidFill>
                  <a:prstClr val="black"/>
                </a:solidFill>
                <a:latin typeface="Times New Roman" pitchFamily="18" charset="0"/>
                <a:ea typeface="Calibri"/>
                <a:cs typeface="Times New Roman" pitchFamily="18" charset="0"/>
              </a:rPr>
              <a:t>đoạn</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trích</a:t>
            </a:r>
            <a:r>
              <a:rPr lang="en-US" sz="2800" i="1" dirty="0" smtClean="0">
                <a:solidFill>
                  <a:prstClr val="black"/>
                </a:solidFill>
                <a:latin typeface="Times New Roman" pitchFamily="18" charset="0"/>
                <a:ea typeface="Calibri"/>
                <a:cs typeface="Times New Roman" pitchFamily="18" charset="0"/>
              </a:rPr>
              <a:t>:</a:t>
            </a:r>
          </a:p>
          <a:p>
            <a:pPr indent="457200" algn="just">
              <a:lnSpc>
                <a:spcPct val="150000"/>
              </a:lnSpc>
            </a:pPr>
            <a:r>
              <a:rPr lang="en-US" sz="2800" i="1" dirty="0" smtClean="0">
                <a:solidFill>
                  <a:prstClr val="black"/>
                </a:solidFill>
                <a:latin typeface="Times New Roman" pitchFamily="18" charset="0"/>
                <a:ea typeface="Calibri"/>
                <a:cs typeface="Times New Roman" pitchFamily="18" charset="0"/>
              </a:rPr>
              <a:t>“</a:t>
            </a:r>
            <a:r>
              <a:rPr lang="en-US" sz="2800" i="1" dirty="0" err="1" smtClean="0">
                <a:solidFill>
                  <a:prstClr val="black"/>
                </a:solidFill>
                <a:latin typeface="Times New Roman" pitchFamily="18" charset="0"/>
                <a:ea typeface="Calibri"/>
                <a:cs typeface="Times New Roman" pitchFamily="18" charset="0"/>
              </a:rPr>
              <a:t>Mặt</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sông</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trong</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tích</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tắc</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lòa</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sáng</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lên</a:t>
            </a:r>
            <a:endParaRPr lang="en-US" sz="2800" i="1" dirty="0" smtClean="0">
              <a:solidFill>
                <a:prstClr val="black"/>
              </a:solidFill>
              <a:latin typeface="Times New Roman" pitchFamily="18" charset="0"/>
              <a:ea typeface="Calibri"/>
              <a:cs typeface="Times New Roman" pitchFamily="18" charset="0"/>
            </a:endParaRPr>
          </a:p>
          <a:p>
            <a:pPr indent="457200" algn="ctr">
              <a:lnSpc>
                <a:spcPct val="150000"/>
              </a:lnSpc>
            </a:pPr>
            <a:r>
              <a:rPr lang="en-US" sz="2800" i="1" dirty="0" smtClean="0">
                <a:solidFill>
                  <a:prstClr val="black"/>
                </a:solidFill>
                <a:latin typeface="Times New Roman" pitchFamily="18" charset="0"/>
                <a:ea typeface="Calibri"/>
                <a:cs typeface="Times New Roman" pitchFamily="18" charset="0"/>
              </a:rPr>
              <a:t>… </a:t>
            </a:r>
          </a:p>
          <a:p>
            <a:pPr indent="457200" algn="r">
              <a:lnSpc>
                <a:spcPct val="150000"/>
              </a:lnSpc>
            </a:pPr>
            <a:r>
              <a:rPr lang="en-US" sz="2800" i="1" dirty="0" err="1" smtClean="0">
                <a:solidFill>
                  <a:prstClr val="black"/>
                </a:solidFill>
                <a:latin typeface="Times New Roman" pitchFamily="18" charset="0"/>
                <a:ea typeface="Calibri"/>
                <a:cs typeface="Times New Roman" pitchFamily="18" charset="0"/>
              </a:rPr>
              <a:t>Họ</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nghĩ</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thế</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lúc</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ngững</a:t>
            </a:r>
            <a:r>
              <a:rPr lang="en-US" sz="2800" i="1" dirty="0" smtClean="0">
                <a:solidFill>
                  <a:prstClr val="black"/>
                </a:solidFill>
                <a:latin typeface="Times New Roman" pitchFamily="18" charset="0"/>
                <a:ea typeface="Calibri"/>
                <a:cs typeface="Times New Roman" pitchFamily="18" charset="0"/>
              </a:rPr>
              <a:t> </a:t>
            </a:r>
            <a:r>
              <a:rPr lang="en-US" sz="2800" i="1" dirty="0" err="1" smtClean="0">
                <a:solidFill>
                  <a:prstClr val="black"/>
                </a:solidFill>
                <a:latin typeface="Times New Roman" pitchFamily="18" charset="0"/>
                <a:ea typeface="Calibri"/>
                <a:cs typeface="Times New Roman" pitchFamily="18" charset="0"/>
              </a:rPr>
              <a:t>chèo</a:t>
            </a:r>
            <a:r>
              <a:rPr lang="en-US" sz="2800" i="1" dirty="0" smtClean="0">
                <a:solidFill>
                  <a:prstClr val="black"/>
                </a:solidFill>
                <a:latin typeface="Times New Roman" pitchFamily="18" charset="0"/>
                <a:ea typeface="Calibri"/>
                <a:cs typeface="Times New Roman" pitchFamily="18" charset="0"/>
              </a:rPr>
              <a:t>.” </a:t>
            </a:r>
          </a:p>
          <a:p>
            <a:pPr indent="457200" algn="r">
              <a:lnSpc>
                <a:spcPct val="150000"/>
              </a:lnSpc>
            </a:pPr>
            <a:r>
              <a:rPr lang="en-US" sz="2400" dirty="0" smtClean="0">
                <a:solidFill>
                  <a:prstClr val="black"/>
                </a:solidFill>
                <a:latin typeface="Times New Roman" pitchFamily="18" charset="0"/>
                <a:ea typeface="Calibri"/>
                <a:cs typeface="Times New Roman" pitchFamily="18" charset="0"/>
              </a:rPr>
              <a:t>(</a:t>
            </a:r>
            <a:r>
              <a:rPr lang="en-US" sz="2400" dirty="0" err="1">
                <a:solidFill>
                  <a:prstClr val="black"/>
                </a:solidFill>
                <a:latin typeface="Times New Roman" pitchFamily="18" charset="0"/>
                <a:ea typeface="Calibri"/>
                <a:cs typeface="Times New Roman" pitchFamily="18" charset="0"/>
              </a:rPr>
              <a:t>Trích</a:t>
            </a:r>
            <a:r>
              <a:rPr lang="en-US" sz="2400" dirty="0">
                <a:solidFill>
                  <a:prstClr val="black"/>
                </a:solidFill>
                <a:latin typeface="Times New Roman" pitchFamily="18" charset="0"/>
                <a:ea typeface="Calibri"/>
                <a:cs typeface="Times New Roman" pitchFamily="18" charset="0"/>
              </a:rPr>
              <a:t> </a:t>
            </a:r>
            <a:r>
              <a:rPr lang="en-US" sz="2400" i="1" dirty="0" err="1">
                <a:solidFill>
                  <a:prstClr val="black"/>
                </a:solidFill>
                <a:latin typeface="Times New Roman" pitchFamily="18" charset="0"/>
                <a:ea typeface="Calibri"/>
                <a:cs typeface="Times New Roman" pitchFamily="18" charset="0"/>
              </a:rPr>
              <a:t>Người</a:t>
            </a:r>
            <a:r>
              <a:rPr lang="en-US" sz="2400" i="1" dirty="0">
                <a:solidFill>
                  <a:prstClr val="black"/>
                </a:solidFill>
                <a:latin typeface="Times New Roman" pitchFamily="18" charset="0"/>
                <a:ea typeface="Calibri"/>
                <a:cs typeface="Times New Roman" pitchFamily="18" charset="0"/>
              </a:rPr>
              <a:t> </a:t>
            </a:r>
            <a:r>
              <a:rPr lang="en-US" sz="2400" i="1" dirty="0" err="1">
                <a:solidFill>
                  <a:prstClr val="black"/>
                </a:solidFill>
                <a:latin typeface="Times New Roman" pitchFamily="18" charset="0"/>
                <a:ea typeface="Calibri"/>
                <a:cs typeface="Times New Roman" pitchFamily="18" charset="0"/>
              </a:rPr>
              <a:t>lái</a:t>
            </a:r>
            <a:r>
              <a:rPr lang="en-US" sz="2400" i="1" dirty="0">
                <a:solidFill>
                  <a:prstClr val="black"/>
                </a:solidFill>
                <a:latin typeface="Times New Roman" pitchFamily="18" charset="0"/>
                <a:ea typeface="Calibri"/>
                <a:cs typeface="Times New Roman" pitchFamily="18" charset="0"/>
              </a:rPr>
              <a:t> </a:t>
            </a:r>
            <a:r>
              <a:rPr lang="en-US" sz="2400" i="1" dirty="0" err="1">
                <a:solidFill>
                  <a:prstClr val="black"/>
                </a:solidFill>
                <a:latin typeface="Times New Roman" pitchFamily="18" charset="0"/>
                <a:ea typeface="Calibri"/>
                <a:cs typeface="Times New Roman" pitchFamily="18" charset="0"/>
              </a:rPr>
              <a:t>đò</a:t>
            </a:r>
            <a:r>
              <a:rPr lang="en-US" sz="2400" i="1" dirty="0">
                <a:solidFill>
                  <a:prstClr val="black"/>
                </a:solidFill>
                <a:latin typeface="Times New Roman" pitchFamily="18" charset="0"/>
                <a:ea typeface="Calibri"/>
                <a:cs typeface="Times New Roman" pitchFamily="18" charset="0"/>
              </a:rPr>
              <a:t> </a:t>
            </a:r>
            <a:r>
              <a:rPr lang="en-US" sz="2400" i="1" dirty="0" err="1">
                <a:solidFill>
                  <a:prstClr val="black"/>
                </a:solidFill>
                <a:latin typeface="Times New Roman" pitchFamily="18" charset="0"/>
                <a:ea typeface="Calibri"/>
                <a:cs typeface="Times New Roman" pitchFamily="18" charset="0"/>
              </a:rPr>
              <a:t>Sông</a:t>
            </a:r>
            <a:r>
              <a:rPr lang="en-US" sz="2400" i="1" dirty="0">
                <a:solidFill>
                  <a:prstClr val="black"/>
                </a:solidFill>
                <a:latin typeface="Times New Roman" pitchFamily="18" charset="0"/>
                <a:ea typeface="Calibri"/>
                <a:cs typeface="Times New Roman" pitchFamily="18" charset="0"/>
              </a:rPr>
              <a:t> </a:t>
            </a:r>
            <a:r>
              <a:rPr lang="en-US" sz="2400" i="1" dirty="0" err="1">
                <a:solidFill>
                  <a:prstClr val="black"/>
                </a:solidFill>
                <a:latin typeface="Times New Roman" pitchFamily="18" charset="0"/>
                <a:ea typeface="Calibri"/>
                <a:cs typeface="Times New Roman" pitchFamily="18" charset="0"/>
              </a:rPr>
              <a:t>Đà</a:t>
            </a:r>
            <a:r>
              <a:rPr lang="en-US" sz="2400" dirty="0">
                <a:solidFill>
                  <a:prstClr val="black"/>
                </a:solidFill>
                <a:latin typeface="Times New Roman" pitchFamily="18" charset="0"/>
                <a:ea typeface="Calibri"/>
                <a:cs typeface="Times New Roman" pitchFamily="18" charset="0"/>
              </a:rPr>
              <a:t> - </a:t>
            </a:r>
            <a:r>
              <a:rPr lang="en-US" sz="2400" dirty="0" err="1">
                <a:solidFill>
                  <a:prstClr val="black"/>
                </a:solidFill>
                <a:latin typeface="Times New Roman" pitchFamily="18" charset="0"/>
                <a:ea typeface="Calibri"/>
                <a:cs typeface="Times New Roman" pitchFamily="18" charset="0"/>
              </a:rPr>
              <a:t>Nguyễn</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Tuân</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Ngữ</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Văn</a:t>
            </a:r>
            <a:r>
              <a:rPr lang="en-US" sz="2400" dirty="0">
                <a:solidFill>
                  <a:prstClr val="black"/>
                </a:solidFill>
                <a:latin typeface="Times New Roman" pitchFamily="18" charset="0"/>
                <a:ea typeface="Calibri"/>
                <a:cs typeface="Times New Roman" pitchFamily="18" charset="0"/>
              </a:rPr>
              <a:t> 12, </a:t>
            </a:r>
            <a:r>
              <a:rPr lang="en-US" sz="2400" dirty="0" err="1">
                <a:solidFill>
                  <a:prstClr val="black"/>
                </a:solidFill>
                <a:latin typeface="Times New Roman" pitchFamily="18" charset="0"/>
                <a:ea typeface="Calibri"/>
                <a:cs typeface="Times New Roman" pitchFamily="18" charset="0"/>
              </a:rPr>
              <a:t>Tập</a:t>
            </a:r>
            <a:r>
              <a:rPr lang="en-US" sz="2400" dirty="0">
                <a:solidFill>
                  <a:prstClr val="black"/>
                </a:solidFill>
                <a:latin typeface="Times New Roman" pitchFamily="18" charset="0"/>
                <a:ea typeface="Calibri"/>
                <a:cs typeface="Times New Roman" pitchFamily="18" charset="0"/>
              </a:rPr>
              <a:t> </a:t>
            </a:r>
            <a:r>
              <a:rPr lang="en-US" sz="2400" dirty="0" smtClean="0">
                <a:solidFill>
                  <a:prstClr val="black"/>
                </a:solidFill>
                <a:latin typeface="Times New Roman" pitchFamily="18" charset="0"/>
                <a:ea typeface="Calibri"/>
                <a:cs typeface="Times New Roman" pitchFamily="18" charset="0"/>
              </a:rPr>
              <a:t>1)</a:t>
            </a:r>
            <a:endParaRPr lang="en-US" dirty="0">
              <a:solidFill>
                <a:prstClr val="black"/>
              </a:solidFill>
              <a:latin typeface="Times New Roman" pitchFamily="18" charset="0"/>
              <a:ea typeface="Calibri"/>
              <a:cs typeface="Times New Roman" pitchFamily="18" charset="0"/>
            </a:endParaRPr>
          </a:p>
          <a:p>
            <a:pPr algn="just">
              <a:lnSpc>
                <a:spcPct val="150000"/>
              </a:lnSpc>
            </a:pP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Cảm</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nhận</a:t>
            </a:r>
            <a:r>
              <a:rPr lang="en-US" sz="2800" dirty="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của</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anh</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chị</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về</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vẻ</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đẹp</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của</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người</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lái</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đò</a:t>
            </a:r>
            <a:r>
              <a:rPr lang="en-US" sz="2800" dirty="0" smtClean="0">
                <a:solidFill>
                  <a:prstClr val="black"/>
                </a:solidFill>
                <a:latin typeface="Times New Roman" pitchFamily="18" charset="0"/>
                <a:ea typeface="Calibri"/>
                <a:cs typeface="Times New Roman" pitchFamily="18" charset="0"/>
              </a:rPr>
              <a:t> </a:t>
            </a:r>
            <a:r>
              <a:rPr lang="en-US" sz="2800" dirty="0">
                <a:solidFill>
                  <a:prstClr val="black"/>
                </a:solidFill>
                <a:latin typeface="Times New Roman" pitchFamily="18" charset="0"/>
                <a:ea typeface="Calibri"/>
                <a:cs typeface="Times New Roman" pitchFamily="18" charset="0"/>
              </a:rPr>
              <a:t>qua </a:t>
            </a:r>
            <a:r>
              <a:rPr lang="en-US" sz="2800" dirty="0" err="1">
                <a:solidFill>
                  <a:prstClr val="black"/>
                </a:solidFill>
                <a:latin typeface="Times New Roman" pitchFamily="18" charset="0"/>
                <a:ea typeface="Calibri"/>
                <a:cs typeface="Times New Roman" pitchFamily="18" charset="0"/>
              </a:rPr>
              <a:t>đoạn</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văn</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trên</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Từ</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đó</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nhận</a:t>
            </a:r>
            <a:r>
              <a:rPr lang="en-US" sz="2800" dirty="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xét</a:t>
            </a:r>
            <a:r>
              <a:rPr lang="en-US" sz="2800" dirty="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nét</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đặc</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sắc</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trong</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nghệ</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thuật</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xây</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dựng</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nhân</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vật</a:t>
            </a:r>
            <a:r>
              <a:rPr lang="en-US" sz="2800" dirty="0" smtClean="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của</a:t>
            </a:r>
            <a:r>
              <a:rPr lang="en-US" sz="2800" dirty="0" smtClean="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nhà</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văn</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Nguyễn</a:t>
            </a:r>
            <a:r>
              <a:rPr lang="en-US" sz="2800" dirty="0">
                <a:solidFill>
                  <a:prstClr val="black"/>
                </a:solidFill>
                <a:latin typeface="Times New Roman" pitchFamily="18" charset="0"/>
                <a:ea typeface="Calibri"/>
                <a:cs typeface="Times New Roman" pitchFamily="18" charset="0"/>
              </a:rPr>
              <a:t> </a:t>
            </a:r>
            <a:r>
              <a:rPr lang="en-US" sz="2800" dirty="0" err="1" smtClean="0">
                <a:solidFill>
                  <a:prstClr val="black"/>
                </a:solidFill>
                <a:latin typeface="Times New Roman" pitchFamily="18" charset="0"/>
                <a:ea typeface="Calibri"/>
                <a:cs typeface="Times New Roman" pitchFamily="18" charset="0"/>
              </a:rPr>
              <a:t>Tuân</a:t>
            </a:r>
            <a:r>
              <a:rPr lang="en-US" sz="2800" dirty="0">
                <a:solidFill>
                  <a:prstClr val="black"/>
                </a:solidFill>
                <a:latin typeface="Times New Roman" pitchFamily="18" charset="0"/>
                <a:ea typeface="Calibri"/>
                <a:cs typeface="Times New Roman" pitchFamily="18" charset="0"/>
              </a:rPr>
              <a:t>.</a:t>
            </a:r>
            <a:endParaRPr lang="en-US" sz="2600" b="1" dirty="0" smtClean="0">
              <a:solidFill>
                <a:prstClr val="black"/>
              </a:solidFill>
              <a:latin typeface="Times New Roman" pitchFamily="18" charset="0"/>
              <a:cs typeface="Times New Roman" pitchFamily="18" charset="0"/>
            </a:endParaRPr>
          </a:p>
        </p:txBody>
      </p:sp>
      <p:sp>
        <p:nvSpPr>
          <p:cNvPr id="10"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90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5" name="Rectangle 4"/>
          <p:cNvSpPr/>
          <p:nvPr/>
        </p:nvSpPr>
        <p:spPr>
          <a:xfrm>
            <a:off x="551793" y="1322662"/>
            <a:ext cx="11083159" cy="253915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1. </a:t>
            </a:r>
            <a:r>
              <a:rPr lang="en-US" sz="2800" b="1" i="1" dirty="0" err="1" smtClean="0">
                <a:solidFill>
                  <a:prstClr val="black"/>
                </a:solidFill>
                <a:latin typeface="Times New Roman"/>
                <a:ea typeface="Times New Roman"/>
              </a:rPr>
              <a:t>Đảm</a:t>
            </a:r>
            <a:r>
              <a:rPr lang="en-US" sz="2800" b="1" i="1" dirty="0" smtClean="0">
                <a:solidFill>
                  <a:prstClr val="black"/>
                </a:solidFill>
                <a:latin typeface="Times New Roman"/>
                <a:ea typeface="Times New Roman"/>
              </a:rPr>
              <a:t> </a:t>
            </a:r>
            <a:r>
              <a:rPr lang="en-US" sz="2800" b="1" i="1" dirty="0" err="1">
                <a:solidFill>
                  <a:prstClr val="black"/>
                </a:solidFill>
                <a:latin typeface="Times New Roman"/>
                <a:ea typeface="Times New Roman"/>
              </a:rPr>
              <a:t>bảo</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cấu</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trúc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bài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văn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endParaRPr lang="en-US" sz="2800" b="1" dirty="0">
              <a:solidFill>
                <a:prstClr val="black"/>
              </a:solidFill>
              <a:latin typeface="Times New Roman"/>
              <a:ea typeface="Times New Roman"/>
            </a:endParaRPr>
          </a:p>
          <a:p>
            <a:pPr marL="457200" indent="-457200" algn="just">
              <a:lnSpc>
                <a:spcPct val="150000"/>
              </a:lnSpc>
              <a:buFontTx/>
              <a:buChar char="-"/>
            </a:pPr>
            <a:r>
              <a:rPr lang="en-US" sz="2600" i="1" dirty="0" err="1" smtClean="0">
                <a:solidFill>
                  <a:prstClr val="black"/>
                </a:solidFill>
                <a:latin typeface="Times New Roman"/>
                <a:ea typeface="Calibri"/>
              </a:rPr>
              <a:t>Mở</a:t>
            </a:r>
            <a:r>
              <a:rPr lang="en-US" sz="2600" i="1" dirty="0" smtClean="0">
                <a:solidFill>
                  <a:prstClr val="black"/>
                </a:solidFill>
                <a:latin typeface="Times New Roman"/>
                <a:ea typeface="Calibri"/>
              </a:rPr>
              <a:t> </a:t>
            </a:r>
            <a:r>
              <a:rPr lang="en-US" sz="2600" i="1" dirty="0" err="1" smtClean="0">
                <a:solidFill>
                  <a:prstClr val="black"/>
                </a:solidFill>
                <a:latin typeface="Times New Roman"/>
                <a:ea typeface="Calibri"/>
              </a:rPr>
              <a:t>bài</a:t>
            </a:r>
            <a:r>
              <a:rPr lang="en-US" sz="2600" i="1" dirty="0" smtClean="0">
                <a:solidFill>
                  <a:prstClr val="black"/>
                </a:solidFill>
                <a:latin typeface="Times New Roman"/>
                <a:ea typeface="Calibri"/>
              </a:rPr>
              <a:t>:</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nêu</a:t>
            </a:r>
            <a:r>
              <a:rPr lang="en-US" sz="2600" dirty="0">
                <a:solidFill>
                  <a:prstClr val="black"/>
                </a:solidFill>
                <a:latin typeface="Times New Roman"/>
                <a:ea typeface="Calibri"/>
              </a:rPr>
              <a:t> </a:t>
            </a:r>
            <a:r>
              <a:rPr lang="en-US" sz="2600" dirty="0" err="1">
                <a:solidFill>
                  <a:prstClr val="black"/>
                </a:solidFill>
                <a:latin typeface="Times New Roman"/>
                <a:ea typeface="Calibri"/>
              </a:rPr>
              <a:t>được</a:t>
            </a:r>
            <a:r>
              <a:rPr lang="en-US" sz="2600" dirty="0">
                <a:solidFill>
                  <a:prstClr val="black"/>
                </a:solidFill>
                <a:latin typeface="Times New Roman"/>
                <a:ea typeface="Calibri"/>
              </a:rPr>
              <a:t> </a:t>
            </a:r>
            <a:r>
              <a:rPr lang="en-US" sz="2600" dirty="0" err="1">
                <a:solidFill>
                  <a:prstClr val="black"/>
                </a:solidFill>
                <a:latin typeface="Times New Roman"/>
                <a:ea typeface="Calibri"/>
              </a:rPr>
              <a:t>vấn</a:t>
            </a:r>
            <a:r>
              <a:rPr lang="en-US" sz="2600" dirty="0">
                <a:solidFill>
                  <a:prstClr val="black"/>
                </a:solidFill>
                <a:latin typeface="Times New Roman"/>
                <a:ea typeface="Calibri"/>
              </a:rPr>
              <a:t> </a:t>
            </a:r>
            <a:r>
              <a:rPr lang="en-US" sz="2600" dirty="0" err="1" smtClean="0">
                <a:solidFill>
                  <a:prstClr val="black"/>
                </a:solidFill>
                <a:latin typeface="Times New Roman"/>
                <a:ea typeface="Calibri"/>
              </a:rPr>
              <a:t>đề</a:t>
            </a:r>
            <a:r>
              <a:rPr lang="en-US" sz="2600" dirty="0">
                <a:solidFill>
                  <a:prstClr val="black"/>
                </a:solidFill>
                <a:latin typeface="Times New Roman"/>
                <a:ea typeface="Calibri"/>
              </a:rPr>
              <a:t>.</a:t>
            </a:r>
            <a:r>
              <a:rPr lang="en-US" sz="2600" dirty="0" smtClean="0">
                <a:solidFill>
                  <a:prstClr val="black"/>
                </a:solidFill>
                <a:latin typeface="Times New Roman"/>
                <a:ea typeface="Calibri"/>
              </a:rPr>
              <a:t> </a:t>
            </a:r>
          </a:p>
          <a:p>
            <a:pPr marL="457200" indent="-457200" algn="just">
              <a:lnSpc>
                <a:spcPct val="150000"/>
              </a:lnSpc>
              <a:buFontTx/>
              <a:buChar char="-"/>
            </a:pPr>
            <a:r>
              <a:rPr lang="en-US" sz="2600" i="1" dirty="0" err="1" smtClean="0">
                <a:solidFill>
                  <a:prstClr val="black"/>
                </a:solidFill>
                <a:latin typeface="Times New Roman"/>
                <a:ea typeface="Calibri"/>
              </a:rPr>
              <a:t>Thân</a:t>
            </a:r>
            <a:r>
              <a:rPr lang="en-US" sz="2600" i="1" dirty="0" smtClean="0">
                <a:solidFill>
                  <a:prstClr val="black"/>
                </a:solidFill>
                <a:latin typeface="Times New Roman"/>
                <a:ea typeface="Calibri"/>
              </a:rPr>
              <a:t> </a:t>
            </a:r>
            <a:r>
              <a:rPr lang="en-US" sz="2600" i="1" dirty="0" err="1" smtClean="0">
                <a:solidFill>
                  <a:prstClr val="black"/>
                </a:solidFill>
                <a:latin typeface="Times New Roman"/>
                <a:ea typeface="Calibri"/>
              </a:rPr>
              <a:t>bài</a:t>
            </a:r>
            <a:r>
              <a:rPr lang="en-US" sz="2600" i="1" dirty="0" smtClean="0">
                <a:solidFill>
                  <a:prstClr val="black"/>
                </a:solidFill>
                <a:latin typeface="Times New Roman"/>
                <a:ea typeface="Calibri"/>
              </a:rPr>
              <a:t>:</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triển</a:t>
            </a:r>
            <a:r>
              <a:rPr lang="en-US" sz="2600" dirty="0">
                <a:solidFill>
                  <a:prstClr val="black"/>
                </a:solidFill>
                <a:latin typeface="Times New Roman"/>
                <a:ea typeface="Calibri"/>
              </a:rPr>
              <a:t> </a:t>
            </a:r>
            <a:r>
              <a:rPr lang="en-US" sz="2600" dirty="0" err="1">
                <a:solidFill>
                  <a:prstClr val="black"/>
                </a:solidFill>
                <a:latin typeface="Times New Roman"/>
                <a:ea typeface="Calibri"/>
              </a:rPr>
              <a:t>khai</a:t>
            </a:r>
            <a:r>
              <a:rPr lang="en-US" sz="2600" dirty="0">
                <a:solidFill>
                  <a:prstClr val="black"/>
                </a:solidFill>
                <a:latin typeface="Times New Roman"/>
                <a:ea typeface="Calibri"/>
              </a:rPr>
              <a:t> </a:t>
            </a:r>
            <a:r>
              <a:rPr lang="en-US" sz="2600" dirty="0" err="1">
                <a:solidFill>
                  <a:prstClr val="black"/>
                </a:solidFill>
                <a:latin typeface="Times New Roman"/>
                <a:ea typeface="Calibri"/>
              </a:rPr>
              <a:t>được</a:t>
            </a:r>
            <a:r>
              <a:rPr lang="en-US" sz="2600" dirty="0">
                <a:solidFill>
                  <a:prstClr val="black"/>
                </a:solidFill>
                <a:latin typeface="Times New Roman"/>
                <a:ea typeface="Calibri"/>
              </a:rPr>
              <a:t> </a:t>
            </a:r>
            <a:r>
              <a:rPr lang="en-US" sz="2600" dirty="0" err="1">
                <a:solidFill>
                  <a:prstClr val="black"/>
                </a:solidFill>
                <a:latin typeface="Times New Roman"/>
                <a:ea typeface="Calibri"/>
              </a:rPr>
              <a:t>vấn</a:t>
            </a:r>
            <a:r>
              <a:rPr lang="en-US" sz="2600" dirty="0">
                <a:solidFill>
                  <a:prstClr val="black"/>
                </a:solidFill>
                <a:latin typeface="Times New Roman"/>
                <a:ea typeface="Calibri"/>
              </a:rPr>
              <a:t> </a:t>
            </a:r>
            <a:r>
              <a:rPr lang="en-US" sz="2600" dirty="0" err="1" smtClean="0">
                <a:solidFill>
                  <a:prstClr val="black"/>
                </a:solidFill>
                <a:latin typeface="Times New Roman"/>
                <a:ea typeface="Calibri"/>
              </a:rPr>
              <a:t>đề</a:t>
            </a:r>
            <a:r>
              <a:rPr lang="en-US" sz="2600" dirty="0">
                <a:solidFill>
                  <a:prstClr val="black"/>
                </a:solidFill>
                <a:latin typeface="Times New Roman"/>
                <a:ea typeface="Calibri"/>
              </a:rPr>
              <a:t>.</a:t>
            </a:r>
            <a:r>
              <a:rPr lang="en-US" sz="2600" dirty="0" smtClean="0">
                <a:solidFill>
                  <a:prstClr val="black"/>
                </a:solidFill>
                <a:latin typeface="Times New Roman"/>
                <a:ea typeface="Calibri"/>
              </a:rPr>
              <a:t> </a:t>
            </a:r>
          </a:p>
          <a:p>
            <a:pPr marL="457200" indent="-457200" algn="just">
              <a:lnSpc>
                <a:spcPct val="150000"/>
              </a:lnSpc>
              <a:buFontTx/>
              <a:buChar char="-"/>
            </a:pPr>
            <a:r>
              <a:rPr lang="en-US" sz="2600" i="1" dirty="0" err="1" smtClean="0">
                <a:solidFill>
                  <a:prstClr val="black"/>
                </a:solidFill>
                <a:latin typeface="Times New Roman"/>
                <a:ea typeface="Calibri"/>
              </a:rPr>
              <a:t>Kết</a:t>
            </a:r>
            <a:r>
              <a:rPr lang="en-US" sz="2600" i="1" dirty="0" smtClean="0">
                <a:solidFill>
                  <a:prstClr val="black"/>
                </a:solidFill>
                <a:latin typeface="Times New Roman"/>
                <a:ea typeface="Calibri"/>
              </a:rPr>
              <a:t> </a:t>
            </a:r>
            <a:r>
              <a:rPr lang="en-US" sz="2600" i="1" dirty="0" err="1">
                <a:solidFill>
                  <a:prstClr val="black"/>
                </a:solidFill>
                <a:latin typeface="Times New Roman"/>
                <a:ea typeface="Calibri"/>
              </a:rPr>
              <a:t>bài</a:t>
            </a:r>
            <a:r>
              <a:rPr lang="en-US" sz="2600" dirty="0">
                <a:solidFill>
                  <a:prstClr val="black"/>
                </a:solidFill>
                <a:latin typeface="Times New Roman"/>
                <a:ea typeface="Calibri"/>
              </a:rPr>
              <a:t> </a:t>
            </a:r>
            <a:r>
              <a:rPr lang="en-US" sz="2600" dirty="0" err="1">
                <a:solidFill>
                  <a:prstClr val="black"/>
                </a:solidFill>
                <a:latin typeface="Times New Roman"/>
                <a:ea typeface="Calibri"/>
              </a:rPr>
              <a:t>khái</a:t>
            </a:r>
            <a:r>
              <a:rPr lang="en-US" sz="2600" dirty="0">
                <a:solidFill>
                  <a:prstClr val="black"/>
                </a:solidFill>
                <a:latin typeface="Times New Roman"/>
                <a:ea typeface="Calibri"/>
              </a:rPr>
              <a:t> </a:t>
            </a:r>
            <a:r>
              <a:rPr lang="en-US" sz="2600" dirty="0" err="1">
                <a:solidFill>
                  <a:prstClr val="black"/>
                </a:solidFill>
                <a:latin typeface="Times New Roman"/>
                <a:ea typeface="Calibri"/>
              </a:rPr>
              <a:t>quát</a:t>
            </a:r>
            <a:r>
              <a:rPr lang="en-US" sz="2600" dirty="0">
                <a:solidFill>
                  <a:prstClr val="black"/>
                </a:solidFill>
                <a:latin typeface="Times New Roman"/>
                <a:ea typeface="Calibri"/>
              </a:rPr>
              <a:t> </a:t>
            </a:r>
            <a:r>
              <a:rPr lang="en-US" sz="2600" dirty="0" err="1">
                <a:solidFill>
                  <a:prstClr val="black"/>
                </a:solidFill>
                <a:latin typeface="Times New Roman"/>
                <a:ea typeface="Calibri"/>
              </a:rPr>
              <a:t>được</a:t>
            </a:r>
            <a:r>
              <a:rPr lang="en-US" sz="2600" dirty="0">
                <a:solidFill>
                  <a:prstClr val="black"/>
                </a:solidFill>
                <a:latin typeface="Times New Roman"/>
                <a:ea typeface="Calibri"/>
              </a:rPr>
              <a:t> </a:t>
            </a:r>
            <a:r>
              <a:rPr lang="en-US" sz="2600" dirty="0" err="1">
                <a:solidFill>
                  <a:prstClr val="black"/>
                </a:solidFill>
                <a:latin typeface="Times New Roman"/>
                <a:ea typeface="Calibri"/>
              </a:rPr>
              <a:t>vấn</a:t>
            </a:r>
            <a:r>
              <a:rPr lang="en-US" sz="2600" dirty="0">
                <a:solidFill>
                  <a:prstClr val="black"/>
                </a:solidFill>
                <a:latin typeface="Times New Roman"/>
                <a:ea typeface="Calibri"/>
              </a:rPr>
              <a:t> </a:t>
            </a:r>
            <a:r>
              <a:rPr lang="en-US" sz="2600" dirty="0" err="1">
                <a:solidFill>
                  <a:prstClr val="black"/>
                </a:solidFill>
                <a:latin typeface="Times New Roman"/>
                <a:ea typeface="Calibri"/>
              </a:rPr>
              <a:t>đề</a:t>
            </a:r>
            <a:r>
              <a:rPr lang="en-US" sz="2600" dirty="0">
                <a:solidFill>
                  <a:prstClr val="black"/>
                </a:solidFill>
                <a:latin typeface="Times New Roman"/>
                <a:ea typeface="Calibri"/>
              </a:rPr>
              <a:t>.</a:t>
            </a:r>
            <a:endParaRPr lang="en-US" sz="2600" dirty="0">
              <a:solidFill>
                <a:prstClr val="black"/>
              </a:solidFill>
            </a:endParaRPr>
          </a:p>
        </p:txBody>
      </p:sp>
    </p:spTree>
    <p:extLst>
      <p:ext uri="{BB962C8B-B14F-4D97-AF65-F5344CB8AC3E}">
        <p14:creationId xmlns:p14="http://schemas.microsoft.com/office/powerpoint/2010/main" val="231757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262" y="1287736"/>
            <a:ext cx="10972800"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2. </a:t>
            </a:r>
            <a:r>
              <a:rPr lang="en-US" sz="2800" b="1" i="1" dirty="0" err="1">
                <a:solidFill>
                  <a:prstClr val="black"/>
                </a:solidFill>
                <a:latin typeface="Times New Roman"/>
                <a:ea typeface="Times New Roman"/>
              </a:rPr>
              <a:t>Xác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định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đúng</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cần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luận</a:t>
            </a:r>
            <a:endParaRPr lang="en-US" sz="2800" b="1" dirty="0">
              <a:solidFill>
                <a:prstClr val="black"/>
              </a:solidFill>
              <a:latin typeface="Times New Roman"/>
              <a:ea typeface="Times New Roman"/>
            </a:endParaRPr>
          </a:p>
        </p:txBody>
      </p:sp>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3" name="Rectangle 2"/>
          <p:cNvSpPr/>
          <p:nvPr/>
        </p:nvSpPr>
        <p:spPr>
          <a:xfrm>
            <a:off x="550458" y="1918476"/>
            <a:ext cx="10847068" cy="2031325"/>
          </a:xfrm>
          <a:prstGeom prst="rect">
            <a:avLst/>
          </a:prstGeom>
        </p:spPr>
        <p:txBody>
          <a:bodyPr wrap="square">
            <a:spAutoFit/>
          </a:bodyPr>
          <a:lstStyle/>
          <a:p>
            <a:pPr marL="285750" indent="-285750" algn="just">
              <a:lnSpc>
                <a:spcPct val="150000"/>
              </a:lnSpc>
              <a:buFontTx/>
              <a:buChar char="-"/>
            </a:pPr>
            <a:r>
              <a:rPr lang="en-US" sz="2800" dirty="0" err="1" smtClean="0">
                <a:solidFill>
                  <a:prstClr val="black"/>
                </a:solidFill>
                <a:latin typeface="Times New Roman"/>
                <a:ea typeface="Calibri"/>
              </a:rPr>
              <a:t>Hình</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tượng</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nhân</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vật</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ông</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lái</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đò</a:t>
            </a:r>
            <a:r>
              <a:rPr lang="en-US" sz="2800" dirty="0" smtClean="0">
                <a:solidFill>
                  <a:prstClr val="black"/>
                </a:solidFill>
                <a:latin typeface="Times New Roman"/>
                <a:ea typeface="Calibri"/>
              </a:rPr>
              <a:t>.</a:t>
            </a:r>
          </a:p>
          <a:p>
            <a:pPr marL="285750" indent="-285750" algn="just">
              <a:lnSpc>
                <a:spcPct val="150000"/>
              </a:lnSpc>
              <a:buFontTx/>
              <a:buChar char="-"/>
            </a:pPr>
            <a:r>
              <a:rPr lang="en-US" sz="2800" dirty="0" err="1" smtClean="0">
                <a:solidFill>
                  <a:prstClr val="black"/>
                </a:solidFill>
                <a:latin typeface="Times New Roman"/>
                <a:ea typeface="Calibri"/>
              </a:rPr>
              <a:t>Những</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đặc</a:t>
            </a:r>
            <a:r>
              <a:rPr lang="en-US" sz="2800" dirty="0">
                <a:solidFill>
                  <a:prstClr val="black"/>
                </a:solidFill>
                <a:latin typeface="Times New Roman"/>
                <a:ea typeface="Calibri"/>
              </a:rPr>
              <a:t> </a:t>
            </a:r>
            <a:r>
              <a:rPr lang="en-US" sz="2800" dirty="0" err="1">
                <a:solidFill>
                  <a:prstClr val="black"/>
                </a:solidFill>
                <a:latin typeface="Times New Roman"/>
                <a:ea typeface="Calibri"/>
              </a:rPr>
              <a:t>sắc</a:t>
            </a:r>
            <a:r>
              <a:rPr lang="en-US" sz="2800" dirty="0">
                <a:solidFill>
                  <a:prstClr val="black"/>
                </a:solidFill>
                <a:latin typeface="Times New Roman"/>
                <a:ea typeface="Calibri"/>
              </a:rPr>
              <a:t> </a:t>
            </a:r>
            <a:r>
              <a:rPr lang="en-US" sz="2800" dirty="0" err="1">
                <a:solidFill>
                  <a:prstClr val="black"/>
                </a:solidFill>
                <a:latin typeface="Times New Roman"/>
                <a:ea typeface="Calibri"/>
              </a:rPr>
              <a:t>trong</a:t>
            </a:r>
            <a:r>
              <a:rPr lang="en-US" sz="2800" dirty="0">
                <a:solidFill>
                  <a:prstClr val="black"/>
                </a:solidFill>
                <a:latin typeface="Times New Roman"/>
                <a:ea typeface="Calibri"/>
              </a:rPr>
              <a:t> </a:t>
            </a:r>
            <a:r>
              <a:rPr lang="en-US" sz="2800" dirty="0" err="1">
                <a:solidFill>
                  <a:prstClr val="black"/>
                </a:solidFill>
                <a:latin typeface="Times New Roman"/>
                <a:ea typeface="Calibri"/>
              </a:rPr>
              <a:t>nghệ</a:t>
            </a:r>
            <a:r>
              <a:rPr lang="en-US" sz="2800" dirty="0">
                <a:solidFill>
                  <a:prstClr val="black"/>
                </a:solidFill>
                <a:latin typeface="Times New Roman"/>
                <a:ea typeface="Calibri"/>
              </a:rPr>
              <a:t> </a:t>
            </a:r>
            <a:r>
              <a:rPr lang="en-US" sz="2800" dirty="0" err="1">
                <a:solidFill>
                  <a:prstClr val="black"/>
                </a:solidFill>
                <a:latin typeface="Times New Roman"/>
                <a:ea typeface="Calibri"/>
              </a:rPr>
              <a:t>thuật</a:t>
            </a:r>
            <a:r>
              <a:rPr lang="en-US" sz="2800" dirty="0">
                <a:solidFill>
                  <a:prstClr val="black"/>
                </a:solidFill>
                <a:latin typeface="Times New Roman"/>
                <a:ea typeface="Calibri"/>
              </a:rPr>
              <a:t> </a:t>
            </a:r>
            <a:r>
              <a:rPr lang="en-US" sz="2800" dirty="0" err="1" smtClean="0">
                <a:solidFill>
                  <a:prstClr val="black"/>
                </a:solidFill>
                <a:latin typeface="Times New Roman"/>
                <a:ea typeface="Calibri"/>
              </a:rPr>
              <a:t>xây</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dựng</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hình</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tượng</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nhân</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vật</a:t>
            </a:r>
            <a:r>
              <a:rPr lang="en-US" sz="2800" dirty="0" smtClean="0">
                <a:solidFill>
                  <a:prstClr val="black"/>
                </a:solidFill>
                <a:latin typeface="Times New Roman"/>
                <a:ea typeface="Calibri"/>
              </a:rPr>
              <a:t> </a:t>
            </a:r>
            <a:r>
              <a:rPr lang="en-US" sz="2800" dirty="0" err="1" smtClean="0">
                <a:solidFill>
                  <a:prstClr val="black"/>
                </a:solidFill>
                <a:latin typeface="Times New Roman"/>
                <a:ea typeface="Calibri"/>
              </a:rPr>
              <a:t>của</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nhà</a:t>
            </a:r>
            <a:r>
              <a:rPr lang="en-US" sz="2800" dirty="0">
                <a:solidFill>
                  <a:prstClr val="black"/>
                </a:solidFill>
                <a:latin typeface="Times New Roman"/>
                <a:ea typeface="Calibri"/>
              </a:rPr>
              <a:t> </a:t>
            </a:r>
            <a:r>
              <a:rPr lang="en-US" sz="2800" dirty="0" err="1">
                <a:solidFill>
                  <a:prstClr val="black"/>
                </a:solidFill>
                <a:latin typeface="Times New Roman"/>
                <a:ea typeface="Calibri"/>
              </a:rPr>
              <a:t>văn</a:t>
            </a:r>
            <a:r>
              <a:rPr lang="en-US" sz="2800" dirty="0">
                <a:solidFill>
                  <a:prstClr val="black"/>
                </a:solidFill>
                <a:latin typeface="Times New Roman"/>
                <a:ea typeface="Calibri"/>
              </a:rPr>
              <a:t> </a:t>
            </a:r>
            <a:r>
              <a:rPr lang="en-US" sz="2800" dirty="0" err="1">
                <a:solidFill>
                  <a:prstClr val="black"/>
                </a:solidFill>
                <a:latin typeface="Times New Roman"/>
                <a:ea typeface="Calibri"/>
              </a:rPr>
              <a:t>Nguyễn</a:t>
            </a:r>
            <a:r>
              <a:rPr lang="en-US" sz="2800" dirty="0">
                <a:solidFill>
                  <a:prstClr val="black"/>
                </a:solidFill>
                <a:latin typeface="Times New Roman"/>
                <a:ea typeface="Calibri"/>
              </a:rPr>
              <a:t> </a:t>
            </a:r>
            <a:r>
              <a:rPr lang="en-US" sz="2800" dirty="0" err="1">
                <a:solidFill>
                  <a:prstClr val="black"/>
                </a:solidFill>
                <a:latin typeface="Times New Roman"/>
                <a:ea typeface="Calibri"/>
              </a:rPr>
              <a:t>Tuân</a:t>
            </a:r>
            <a:r>
              <a:rPr lang="en-US" sz="2800" dirty="0">
                <a:solidFill>
                  <a:prstClr val="black"/>
                </a:solidFill>
                <a:latin typeface="Times New Roman"/>
                <a:ea typeface="Calibri"/>
              </a:rPr>
              <a:t>.</a:t>
            </a:r>
            <a:endParaRPr lang="en-US" sz="2800" dirty="0">
              <a:solidFill>
                <a:prstClr val="black"/>
              </a:solidFill>
            </a:endParaRPr>
          </a:p>
        </p:txBody>
      </p:sp>
    </p:spTree>
    <p:extLst>
      <p:ext uri="{BB962C8B-B14F-4D97-AF65-F5344CB8AC3E}">
        <p14:creationId xmlns:p14="http://schemas.microsoft.com/office/powerpoint/2010/main" val="29463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1938992"/>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điểm</a:t>
            </a:r>
            <a:endParaRPr lang="en-US" sz="2800" b="1" dirty="0">
              <a:solidFill>
                <a:prstClr val="black"/>
              </a:solidFill>
              <a:latin typeface="Times New Roman"/>
              <a:ea typeface="Times New Roman"/>
            </a:endParaRPr>
          </a:p>
          <a:p>
            <a:pPr algn="just">
              <a:lnSpc>
                <a:spcPct val="150000"/>
              </a:lnSpc>
            </a:pPr>
            <a:r>
              <a:rPr lang="en-US" sz="2600" dirty="0" err="1" smtClean="0">
                <a:solidFill>
                  <a:prstClr val="black"/>
                </a:solidFill>
                <a:latin typeface="Times New Roman"/>
                <a:ea typeface="Calibri"/>
              </a:rPr>
              <a:t>Thí</a:t>
            </a:r>
            <a:r>
              <a:rPr lang="en-US" sz="2600" dirty="0" smtClean="0">
                <a:solidFill>
                  <a:prstClr val="black"/>
                </a:solidFill>
                <a:latin typeface="Times New Roman"/>
                <a:ea typeface="Calibri"/>
              </a:rPr>
              <a:t> </a:t>
            </a:r>
            <a:r>
              <a:rPr lang="en-US" sz="2600" dirty="0" err="1">
                <a:solidFill>
                  <a:prstClr val="black"/>
                </a:solidFill>
                <a:latin typeface="Times New Roman"/>
                <a:ea typeface="Calibri"/>
              </a:rPr>
              <a:t>sinh</a:t>
            </a:r>
            <a:r>
              <a:rPr lang="en-US" sz="2600" dirty="0">
                <a:solidFill>
                  <a:prstClr val="black"/>
                </a:solidFill>
                <a:latin typeface="Times New Roman"/>
                <a:ea typeface="Calibri"/>
              </a:rPr>
              <a:t> </a:t>
            </a:r>
            <a:r>
              <a:rPr lang="en-US" sz="2600" dirty="0" err="1">
                <a:solidFill>
                  <a:prstClr val="black"/>
                </a:solidFill>
                <a:latin typeface="Times New Roman"/>
                <a:ea typeface="Calibri"/>
              </a:rPr>
              <a:t>có</a:t>
            </a:r>
            <a:r>
              <a:rPr lang="en-US" sz="2600" dirty="0">
                <a:solidFill>
                  <a:prstClr val="black"/>
                </a:solidFill>
                <a:latin typeface="Times New Roman"/>
                <a:ea typeface="Calibri"/>
              </a:rPr>
              <a:t> </a:t>
            </a:r>
            <a:r>
              <a:rPr lang="en-US" sz="2600" dirty="0" err="1">
                <a:solidFill>
                  <a:prstClr val="black"/>
                </a:solidFill>
                <a:latin typeface="Times New Roman"/>
                <a:ea typeface="Calibri"/>
              </a:rPr>
              <a:t>thể</a:t>
            </a:r>
            <a:r>
              <a:rPr lang="en-US" sz="2600" dirty="0">
                <a:solidFill>
                  <a:prstClr val="black"/>
                </a:solidFill>
                <a:latin typeface="Times New Roman"/>
                <a:ea typeface="Calibri"/>
              </a:rPr>
              <a:t> </a:t>
            </a:r>
            <a:r>
              <a:rPr lang="en-US" sz="2600" dirty="0" err="1">
                <a:solidFill>
                  <a:prstClr val="black"/>
                </a:solidFill>
                <a:latin typeface="Times New Roman"/>
                <a:ea typeface="Calibri"/>
              </a:rPr>
              <a:t>triển</a:t>
            </a:r>
            <a:r>
              <a:rPr lang="en-US" sz="2600" dirty="0">
                <a:solidFill>
                  <a:prstClr val="black"/>
                </a:solidFill>
                <a:latin typeface="Times New Roman"/>
                <a:ea typeface="Calibri"/>
              </a:rPr>
              <a:t> </a:t>
            </a:r>
            <a:r>
              <a:rPr lang="en-US" sz="2600" dirty="0" err="1">
                <a:solidFill>
                  <a:prstClr val="black"/>
                </a:solidFill>
                <a:latin typeface="Times New Roman"/>
                <a:ea typeface="Calibri"/>
              </a:rPr>
              <a:t>khai</a:t>
            </a:r>
            <a:r>
              <a:rPr lang="en-US" sz="2600" dirty="0">
                <a:solidFill>
                  <a:prstClr val="black"/>
                </a:solidFill>
                <a:latin typeface="Times New Roman"/>
                <a:ea typeface="Calibri"/>
              </a:rPr>
              <a:t> </a:t>
            </a:r>
            <a:r>
              <a:rPr lang="en-US" sz="2600" dirty="0" err="1">
                <a:solidFill>
                  <a:prstClr val="black"/>
                </a:solidFill>
                <a:latin typeface="Times New Roman"/>
                <a:ea typeface="Calibri"/>
              </a:rPr>
              <a:t>theo</a:t>
            </a:r>
            <a:r>
              <a:rPr lang="en-US" sz="2600" dirty="0">
                <a:solidFill>
                  <a:prstClr val="black"/>
                </a:solidFill>
                <a:latin typeface="Times New Roman"/>
                <a:ea typeface="Calibri"/>
              </a:rPr>
              <a:t> </a:t>
            </a:r>
            <a:r>
              <a:rPr lang="en-US" sz="2600" dirty="0" err="1">
                <a:solidFill>
                  <a:prstClr val="black"/>
                </a:solidFill>
                <a:latin typeface="Times New Roman"/>
                <a:ea typeface="Calibri"/>
              </a:rPr>
              <a:t>nhiều</a:t>
            </a:r>
            <a:r>
              <a:rPr lang="en-US" sz="2600" dirty="0">
                <a:solidFill>
                  <a:prstClr val="black"/>
                </a:solidFill>
                <a:latin typeface="Times New Roman"/>
                <a:ea typeface="Calibri"/>
              </a:rPr>
              <a:t> </a:t>
            </a:r>
            <a:r>
              <a:rPr lang="en-US" sz="2600" dirty="0" err="1">
                <a:solidFill>
                  <a:prstClr val="black"/>
                </a:solidFill>
                <a:latin typeface="Times New Roman"/>
                <a:ea typeface="Calibri"/>
              </a:rPr>
              <a:t>cách</a:t>
            </a:r>
            <a:r>
              <a:rPr lang="en-US" sz="2600" dirty="0">
                <a:solidFill>
                  <a:prstClr val="black"/>
                </a:solidFill>
                <a:latin typeface="Times New Roman"/>
                <a:ea typeface="Calibri"/>
              </a:rPr>
              <a:t>, </a:t>
            </a:r>
            <a:r>
              <a:rPr lang="en-US" sz="2600" dirty="0" err="1">
                <a:solidFill>
                  <a:prstClr val="black"/>
                </a:solidFill>
                <a:latin typeface="Times New Roman"/>
                <a:ea typeface="Calibri"/>
              </a:rPr>
              <a:t>nhưng</a:t>
            </a:r>
            <a:r>
              <a:rPr lang="en-US" sz="2600" dirty="0">
                <a:solidFill>
                  <a:prstClr val="black"/>
                </a:solidFill>
                <a:latin typeface="Times New Roman"/>
                <a:ea typeface="Calibri"/>
              </a:rPr>
              <a:t> </a:t>
            </a:r>
            <a:r>
              <a:rPr lang="en-US" sz="2600" dirty="0" err="1">
                <a:solidFill>
                  <a:prstClr val="black"/>
                </a:solidFill>
                <a:latin typeface="Times New Roman"/>
                <a:ea typeface="Calibri"/>
              </a:rPr>
              <a:t>cần</a:t>
            </a:r>
            <a:r>
              <a:rPr lang="en-US" sz="2600" dirty="0">
                <a:solidFill>
                  <a:prstClr val="black"/>
                </a:solidFill>
                <a:latin typeface="Times New Roman"/>
                <a:ea typeface="Calibri"/>
              </a:rPr>
              <a:t> </a:t>
            </a:r>
            <a:r>
              <a:rPr lang="en-US" sz="2600" dirty="0" err="1">
                <a:solidFill>
                  <a:prstClr val="black"/>
                </a:solidFill>
                <a:latin typeface="Times New Roman"/>
                <a:ea typeface="Calibri"/>
              </a:rPr>
              <a:t>vận</a:t>
            </a:r>
            <a:r>
              <a:rPr lang="en-US" sz="2600" dirty="0">
                <a:solidFill>
                  <a:prstClr val="black"/>
                </a:solidFill>
                <a:latin typeface="Times New Roman"/>
                <a:ea typeface="Calibri"/>
              </a:rPr>
              <a:t> </a:t>
            </a:r>
            <a:r>
              <a:rPr lang="en-US" sz="2600" dirty="0" err="1">
                <a:solidFill>
                  <a:prstClr val="black"/>
                </a:solidFill>
                <a:latin typeface="Times New Roman"/>
                <a:ea typeface="Calibri"/>
              </a:rPr>
              <a:t>dụng</a:t>
            </a:r>
            <a:r>
              <a:rPr lang="en-US" sz="2600" dirty="0">
                <a:solidFill>
                  <a:prstClr val="black"/>
                </a:solidFill>
                <a:latin typeface="Times New Roman"/>
                <a:ea typeface="Calibri"/>
              </a:rPr>
              <a:t> </a:t>
            </a:r>
            <a:r>
              <a:rPr lang="en-US" sz="2600" dirty="0" err="1">
                <a:solidFill>
                  <a:prstClr val="black"/>
                </a:solidFill>
                <a:latin typeface="Times New Roman"/>
                <a:ea typeface="Calibri"/>
              </a:rPr>
              <a:t>tốt</a:t>
            </a:r>
            <a:r>
              <a:rPr lang="en-US" sz="2600" dirty="0">
                <a:solidFill>
                  <a:prstClr val="black"/>
                </a:solidFill>
                <a:latin typeface="Times New Roman"/>
                <a:ea typeface="Calibri"/>
              </a:rPr>
              <a:t> </a:t>
            </a:r>
            <a:r>
              <a:rPr lang="en-US" sz="2600" dirty="0" err="1">
                <a:solidFill>
                  <a:prstClr val="black"/>
                </a:solidFill>
                <a:latin typeface="Times New Roman"/>
                <a:ea typeface="Calibri"/>
              </a:rPr>
              <a:t>các</a:t>
            </a:r>
            <a:r>
              <a:rPr lang="en-US" sz="2600" dirty="0">
                <a:solidFill>
                  <a:prstClr val="black"/>
                </a:solidFill>
                <a:latin typeface="Times New Roman"/>
                <a:ea typeface="Calibri"/>
              </a:rPr>
              <a:t> </a:t>
            </a:r>
            <a:r>
              <a:rPr lang="en-US" sz="2600" dirty="0" err="1">
                <a:solidFill>
                  <a:prstClr val="black"/>
                </a:solidFill>
                <a:latin typeface="Times New Roman"/>
                <a:ea typeface="Calibri"/>
              </a:rPr>
              <a:t>thao</a:t>
            </a:r>
            <a:r>
              <a:rPr lang="en-US" sz="2600" dirty="0">
                <a:solidFill>
                  <a:prstClr val="black"/>
                </a:solidFill>
                <a:latin typeface="Times New Roman"/>
                <a:ea typeface="Calibri"/>
              </a:rPr>
              <a:t> </a:t>
            </a:r>
            <a:r>
              <a:rPr lang="en-US" sz="2600" dirty="0" err="1">
                <a:solidFill>
                  <a:prstClr val="black"/>
                </a:solidFill>
                <a:latin typeface="Times New Roman"/>
                <a:ea typeface="Calibri"/>
              </a:rPr>
              <a:t>tác</a:t>
            </a:r>
            <a:r>
              <a:rPr lang="en-US" sz="2600" dirty="0">
                <a:solidFill>
                  <a:prstClr val="black"/>
                </a:solidFill>
                <a:latin typeface="Times New Roman"/>
                <a:ea typeface="Calibri"/>
              </a:rPr>
              <a:t> </a:t>
            </a:r>
            <a:r>
              <a:rPr lang="en-US" sz="2600" dirty="0" err="1">
                <a:solidFill>
                  <a:prstClr val="black"/>
                </a:solidFill>
                <a:latin typeface="Times New Roman"/>
                <a:ea typeface="Calibri"/>
              </a:rPr>
              <a:t>lập</a:t>
            </a:r>
            <a:r>
              <a:rPr lang="en-US" sz="2600" dirty="0">
                <a:solidFill>
                  <a:prstClr val="black"/>
                </a:solidFill>
                <a:latin typeface="Times New Roman"/>
                <a:ea typeface="Calibri"/>
              </a:rPr>
              <a:t> </a:t>
            </a:r>
            <a:r>
              <a:rPr lang="en-US" sz="2600" dirty="0" err="1">
                <a:solidFill>
                  <a:prstClr val="black"/>
                </a:solidFill>
                <a:latin typeface="Times New Roman"/>
                <a:ea typeface="Calibri"/>
              </a:rPr>
              <a:t>luận</a:t>
            </a:r>
            <a:r>
              <a:rPr lang="en-US" sz="2600" dirty="0">
                <a:solidFill>
                  <a:prstClr val="black"/>
                </a:solidFill>
                <a:latin typeface="Times New Roman"/>
                <a:ea typeface="Calibri"/>
              </a:rPr>
              <a:t>, </a:t>
            </a:r>
            <a:r>
              <a:rPr lang="en-US" sz="2600" dirty="0" err="1">
                <a:solidFill>
                  <a:prstClr val="black"/>
                </a:solidFill>
                <a:latin typeface="Times New Roman"/>
                <a:ea typeface="Calibri"/>
              </a:rPr>
              <a:t>kết</a:t>
            </a:r>
            <a:r>
              <a:rPr lang="en-US" sz="2600" dirty="0">
                <a:solidFill>
                  <a:prstClr val="black"/>
                </a:solidFill>
                <a:latin typeface="Times New Roman"/>
                <a:ea typeface="Calibri"/>
              </a:rPr>
              <a:t> </a:t>
            </a:r>
            <a:r>
              <a:rPr lang="en-US" sz="2600" dirty="0" err="1">
                <a:solidFill>
                  <a:prstClr val="black"/>
                </a:solidFill>
                <a:latin typeface="Times New Roman"/>
                <a:ea typeface="Calibri"/>
              </a:rPr>
              <a:t>hợp</a:t>
            </a:r>
            <a:r>
              <a:rPr lang="en-US" sz="2600" dirty="0">
                <a:solidFill>
                  <a:prstClr val="black"/>
                </a:solidFill>
                <a:latin typeface="Times New Roman"/>
                <a:ea typeface="Calibri"/>
              </a:rPr>
              <a:t> </a:t>
            </a:r>
            <a:r>
              <a:rPr lang="en-US" sz="2600" dirty="0" err="1">
                <a:solidFill>
                  <a:prstClr val="black"/>
                </a:solidFill>
                <a:latin typeface="Times New Roman"/>
                <a:ea typeface="Calibri"/>
              </a:rPr>
              <a:t>chặt</a:t>
            </a:r>
            <a:r>
              <a:rPr lang="en-US" sz="2600" dirty="0">
                <a:solidFill>
                  <a:prstClr val="black"/>
                </a:solidFill>
                <a:latin typeface="Times New Roman"/>
                <a:ea typeface="Calibri"/>
              </a:rPr>
              <a:t> </a:t>
            </a:r>
            <a:r>
              <a:rPr lang="en-US" sz="2600" dirty="0" err="1">
                <a:solidFill>
                  <a:prstClr val="black"/>
                </a:solidFill>
                <a:latin typeface="Times New Roman"/>
                <a:ea typeface="Calibri"/>
              </a:rPr>
              <a:t>chẽ</a:t>
            </a:r>
            <a:r>
              <a:rPr lang="en-US" sz="2600" dirty="0">
                <a:solidFill>
                  <a:prstClr val="black"/>
                </a:solidFill>
                <a:latin typeface="Times New Roman"/>
                <a:ea typeface="Calibri"/>
              </a:rPr>
              <a:t> </a:t>
            </a:r>
            <a:r>
              <a:rPr lang="en-US" sz="2600" dirty="0" err="1">
                <a:solidFill>
                  <a:prstClr val="black"/>
                </a:solidFill>
                <a:latin typeface="Times New Roman"/>
                <a:ea typeface="Calibri"/>
              </a:rPr>
              <a:t>giữa</a:t>
            </a:r>
            <a:r>
              <a:rPr lang="en-US" sz="2600" dirty="0">
                <a:solidFill>
                  <a:prstClr val="black"/>
                </a:solidFill>
                <a:latin typeface="Times New Roman"/>
                <a:ea typeface="Calibri"/>
              </a:rPr>
              <a:t> </a:t>
            </a:r>
            <a:r>
              <a:rPr lang="en-US" sz="2600" dirty="0" err="1">
                <a:solidFill>
                  <a:prstClr val="black"/>
                </a:solidFill>
                <a:latin typeface="Times New Roman"/>
                <a:ea typeface="Calibri"/>
              </a:rPr>
              <a:t>lí</a:t>
            </a:r>
            <a:r>
              <a:rPr lang="en-US" sz="2600" dirty="0">
                <a:solidFill>
                  <a:prstClr val="black"/>
                </a:solidFill>
                <a:latin typeface="Times New Roman"/>
                <a:ea typeface="Calibri"/>
              </a:rPr>
              <a:t> </a:t>
            </a:r>
            <a:r>
              <a:rPr lang="en-US" sz="2600" dirty="0" err="1">
                <a:solidFill>
                  <a:prstClr val="black"/>
                </a:solidFill>
                <a:latin typeface="Times New Roman"/>
                <a:ea typeface="Calibri"/>
              </a:rPr>
              <a:t>lẽ</a:t>
            </a:r>
            <a:r>
              <a:rPr lang="en-US" sz="2600" dirty="0">
                <a:solidFill>
                  <a:prstClr val="black"/>
                </a:solidFill>
                <a:latin typeface="Times New Roman"/>
                <a:ea typeface="Calibri"/>
              </a:rPr>
              <a:t> </a:t>
            </a:r>
            <a:r>
              <a:rPr lang="en-US" sz="2600" dirty="0" err="1">
                <a:solidFill>
                  <a:prstClr val="black"/>
                </a:solidFill>
                <a:latin typeface="Times New Roman"/>
                <a:ea typeface="Calibri"/>
              </a:rPr>
              <a:t>và</a:t>
            </a:r>
            <a:r>
              <a:rPr lang="en-US" sz="2600" dirty="0">
                <a:solidFill>
                  <a:prstClr val="black"/>
                </a:solidFill>
                <a:latin typeface="Times New Roman"/>
                <a:ea typeface="Calibri"/>
              </a:rPr>
              <a:t> </a:t>
            </a:r>
            <a:r>
              <a:rPr lang="en-US" sz="2600" dirty="0" err="1">
                <a:solidFill>
                  <a:prstClr val="black"/>
                </a:solidFill>
                <a:latin typeface="Times New Roman"/>
                <a:ea typeface="Calibri"/>
              </a:rPr>
              <a:t>dẫn</a:t>
            </a:r>
            <a:r>
              <a:rPr lang="en-US" sz="2600" dirty="0">
                <a:solidFill>
                  <a:prstClr val="black"/>
                </a:solidFill>
                <a:latin typeface="Times New Roman"/>
                <a:ea typeface="Calibri"/>
              </a:rPr>
              <a:t> </a:t>
            </a:r>
            <a:r>
              <a:rPr lang="en-US" sz="2600" dirty="0" err="1">
                <a:solidFill>
                  <a:prstClr val="black"/>
                </a:solidFill>
                <a:latin typeface="Times New Roman"/>
                <a:ea typeface="Calibri"/>
              </a:rPr>
              <a:t>chứng</a:t>
            </a:r>
            <a:r>
              <a:rPr lang="en-US" sz="2600" dirty="0">
                <a:solidFill>
                  <a:prstClr val="black"/>
                </a:solidFill>
                <a:latin typeface="Times New Roman"/>
                <a:ea typeface="Calibri"/>
              </a:rPr>
              <a:t>; </a:t>
            </a:r>
            <a:r>
              <a:rPr lang="en-US" sz="2600" dirty="0" err="1">
                <a:solidFill>
                  <a:prstClr val="black"/>
                </a:solidFill>
                <a:latin typeface="Times New Roman"/>
                <a:ea typeface="Calibri"/>
              </a:rPr>
              <a:t>đảm</a:t>
            </a:r>
            <a:r>
              <a:rPr lang="en-US" sz="2600" dirty="0">
                <a:solidFill>
                  <a:prstClr val="black"/>
                </a:solidFill>
                <a:latin typeface="Times New Roman"/>
                <a:ea typeface="Calibri"/>
              </a:rPr>
              <a:t> </a:t>
            </a:r>
            <a:r>
              <a:rPr lang="en-US" sz="2600" dirty="0" err="1">
                <a:solidFill>
                  <a:prstClr val="black"/>
                </a:solidFill>
                <a:latin typeface="Times New Roman"/>
                <a:ea typeface="Calibri"/>
              </a:rPr>
              <a:t>bảo</a:t>
            </a:r>
            <a:r>
              <a:rPr lang="en-US" sz="2600" dirty="0">
                <a:solidFill>
                  <a:prstClr val="black"/>
                </a:solidFill>
                <a:latin typeface="Times New Roman"/>
                <a:ea typeface="Calibri"/>
              </a:rPr>
              <a:t> </a:t>
            </a:r>
            <a:r>
              <a:rPr lang="en-US" sz="2600" dirty="0" err="1">
                <a:solidFill>
                  <a:prstClr val="black"/>
                </a:solidFill>
                <a:latin typeface="Times New Roman"/>
                <a:ea typeface="Calibri"/>
              </a:rPr>
              <a:t>các</a:t>
            </a:r>
            <a:r>
              <a:rPr lang="en-US" sz="2600" dirty="0">
                <a:solidFill>
                  <a:prstClr val="black"/>
                </a:solidFill>
                <a:latin typeface="Times New Roman"/>
                <a:ea typeface="Calibri"/>
              </a:rPr>
              <a:t> </a:t>
            </a:r>
            <a:r>
              <a:rPr lang="en-US" sz="2600" dirty="0" err="1">
                <a:solidFill>
                  <a:prstClr val="black"/>
                </a:solidFill>
                <a:latin typeface="Times New Roman"/>
                <a:ea typeface="Calibri"/>
              </a:rPr>
              <a:t>yêu</a:t>
            </a:r>
            <a:r>
              <a:rPr lang="en-US" sz="2600" dirty="0">
                <a:solidFill>
                  <a:prstClr val="black"/>
                </a:solidFill>
                <a:latin typeface="Times New Roman"/>
                <a:ea typeface="Calibri"/>
              </a:rPr>
              <a:t> </a:t>
            </a:r>
            <a:r>
              <a:rPr lang="en-US" sz="2600" dirty="0" err="1">
                <a:solidFill>
                  <a:prstClr val="black"/>
                </a:solidFill>
                <a:latin typeface="Times New Roman"/>
                <a:ea typeface="Calibri"/>
              </a:rPr>
              <a:t>cầu</a:t>
            </a:r>
            <a:r>
              <a:rPr lang="en-US" sz="2600" dirty="0">
                <a:solidFill>
                  <a:prstClr val="black"/>
                </a:solidFill>
                <a:latin typeface="Times New Roman"/>
                <a:ea typeface="Calibri"/>
              </a:rPr>
              <a:t> </a:t>
            </a:r>
            <a:r>
              <a:rPr lang="en-US" sz="2600" dirty="0" err="1">
                <a:solidFill>
                  <a:prstClr val="black"/>
                </a:solidFill>
                <a:latin typeface="Times New Roman"/>
                <a:ea typeface="Calibri"/>
              </a:rPr>
              <a:t>sau</a:t>
            </a:r>
            <a:r>
              <a:rPr lang="en-US" sz="2600" dirty="0">
                <a:solidFill>
                  <a:prstClr val="black"/>
                </a:solidFill>
                <a:latin typeface="Times New Roman"/>
                <a:ea typeface="Calibri"/>
              </a:rPr>
              <a:t>:</a:t>
            </a:r>
            <a:endParaRPr lang="en-US" sz="2600" dirty="0">
              <a:solidFill>
                <a:prstClr val="black"/>
              </a:solidFill>
            </a:endParaRPr>
          </a:p>
        </p:txBody>
      </p:sp>
      <p:pic>
        <p:nvPicPr>
          <p:cNvPr id="3078" name="Picture 6" descr="Hình nền Bối cảnh với nhiều bàn tay đầy màu sắc với mặt cười bên trên |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4475077"/>
            <a:ext cx="3625303" cy="241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3200401" y="4540443"/>
            <a:ext cx="8812921" cy="1384995"/>
          </a:xfrm>
          <a:prstGeom prst="rect">
            <a:avLst/>
          </a:prstGeom>
          <a:ln>
            <a:solidFill>
              <a:schemeClr val="accent5">
                <a:lumMod val="50000"/>
              </a:schemeClr>
            </a:solidFill>
          </a:ln>
        </p:spPr>
        <p:txBody>
          <a:bodyPr wrap="square">
            <a:spAutoFit/>
          </a:bodyPr>
          <a:lstStyle/>
          <a:p>
            <a:pPr algn="just">
              <a:lnSpc>
                <a:spcPct val="150000"/>
              </a:lnSpc>
            </a:pPr>
            <a:r>
              <a:rPr lang="vi-VN" sz="2600" dirty="0" smtClean="0">
                <a:solidFill>
                  <a:prstClr val="black"/>
                </a:solidFill>
                <a:latin typeface="Times New Roman"/>
              </a:rPr>
              <a:t>- </a:t>
            </a:r>
            <a:r>
              <a:rPr lang="en-US" sz="2600" dirty="0" err="1" smtClean="0">
                <a:solidFill>
                  <a:srgbClr val="FF0000"/>
                </a:solidFill>
                <a:latin typeface="Times New Roman" pitchFamily="18" charset="0"/>
                <a:cs typeface="Times New Roman" pitchFamily="18" charset="0"/>
              </a:rPr>
              <a:t>Vấn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đề</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nghị</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luận</a:t>
            </a:r>
            <a:r>
              <a:rPr lang="en-US" sz="2600" dirty="0" smtClean="0">
                <a:solidFill>
                  <a:srgbClr val="FF0000"/>
                </a:solidFill>
                <a:latin typeface="Times New Roman" pitchFamily="18" charset="0"/>
                <a:cs typeface="Times New Roman" pitchFamily="18" charset="0"/>
              </a:rPr>
              <a:t> </a:t>
            </a:r>
            <a:r>
              <a:rPr lang="en-US" sz="2600" dirty="0" smtClean="0">
                <a:solidFill>
                  <a:prstClr val="black"/>
                </a:solidFill>
                <a:latin typeface="Calibri Light"/>
              </a:rPr>
              <a:t>+ </a:t>
            </a:r>
            <a:r>
              <a:rPr lang="en-US" sz="2600" dirty="0">
                <a:solidFill>
                  <a:srgbClr val="FF0000"/>
                </a:solidFill>
                <a:latin typeface="Times New Roman" pitchFamily="18" charset="0"/>
                <a:cs typeface="Times New Roman" pitchFamily="18" charset="0"/>
              </a:rPr>
              <a:t>t</a:t>
            </a:r>
            <a:r>
              <a:rPr lang="vi-VN" sz="2600" dirty="0" smtClean="0">
                <a:solidFill>
                  <a:srgbClr val="FF0000"/>
                </a:solidFill>
                <a:latin typeface="Times New Roman" pitchFamily="18" charset="0"/>
                <a:cs typeface="Times New Roman" pitchFamily="18" charset="0"/>
              </a:rPr>
              <a:t>rích </a:t>
            </a:r>
            <a:r>
              <a:rPr lang="en-US" sz="2600" dirty="0" err="1" smtClean="0">
                <a:solidFill>
                  <a:srgbClr val="FF0000"/>
                </a:solidFill>
                <a:latin typeface="Times New Roman" pitchFamily="18" charset="0"/>
                <a:cs typeface="Times New Roman" pitchFamily="18" charset="0"/>
              </a:rPr>
              <a:t>đoạn</a:t>
            </a:r>
            <a:r>
              <a:rPr lang="en-US" sz="2600" dirty="0" smtClean="0">
                <a:solidFill>
                  <a:prstClr val="black"/>
                </a:solidFill>
                <a:latin typeface="Times New Roman" pitchFamily="18" charset="0"/>
                <a:cs typeface="Times New Roman" pitchFamily="18" charset="0"/>
              </a:rPr>
              <a:t>: </a:t>
            </a:r>
            <a:r>
              <a:rPr lang="en-US" sz="2800" i="1" dirty="0">
                <a:solidFill>
                  <a:prstClr val="black"/>
                </a:solidFill>
                <a:latin typeface="Times New Roman"/>
                <a:ea typeface="Calibri"/>
              </a:rPr>
              <a:t>“Con </a:t>
            </a:r>
            <a:r>
              <a:rPr lang="en-US" sz="2800" i="1" dirty="0" err="1">
                <a:solidFill>
                  <a:prstClr val="black"/>
                </a:solidFill>
                <a:latin typeface="Times New Roman"/>
                <a:ea typeface="Calibri"/>
              </a:rPr>
              <a:t>sông</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Đà</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tuôn</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dài</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tuôn</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dài</a:t>
            </a:r>
            <a:r>
              <a:rPr lang="en-US" sz="2800" i="1" dirty="0">
                <a:solidFill>
                  <a:prstClr val="black"/>
                </a:solidFill>
                <a:latin typeface="Times New Roman"/>
                <a:ea typeface="Calibri"/>
              </a:rPr>
              <a:t> … </a:t>
            </a:r>
            <a:r>
              <a:rPr lang="en-US" sz="2800" i="1" dirty="0" err="1">
                <a:solidFill>
                  <a:prstClr val="black"/>
                </a:solidFill>
                <a:latin typeface="Times New Roman"/>
                <a:ea typeface="Calibri"/>
              </a:rPr>
              <a:t>mỗi</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độ</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thu</a:t>
            </a:r>
            <a:r>
              <a:rPr lang="en-US" sz="2800" i="1" dirty="0">
                <a:solidFill>
                  <a:prstClr val="black"/>
                </a:solidFill>
                <a:latin typeface="Times New Roman"/>
                <a:ea typeface="Calibri"/>
              </a:rPr>
              <a:t> </a:t>
            </a:r>
            <a:r>
              <a:rPr lang="en-US" sz="2800" i="1" dirty="0" err="1">
                <a:solidFill>
                  <a:prstClr val="black"/>
                </a:solidFill>
                <a:latin typeface="Times New Roman"/>
                <a:ea typeface="Calibri"/>
              </a:rPr>
              <a:t>về</a:t>
            </a:r>
            <a:r>
              <a:rPr lang="en-US" sz="2800" i="1" dirty="0">
                <a:solidFill>
                  <a:prstClr val="black"/>
                </a:solidFill>
                <a:latin typeface="Times New Roman"/>
                <a:ea typeface="Calibri"/>
              </a:rPr>
              <a:t>...” </a:t>
            </a:r>
            <a:endParaRPr lang="en-US" dirty="0">
              <a:solidFill>
                <a:prstClr val="black"/>
              </a:solidFill>
            </a:endParaRPr>
          </a:p>
        </p:txBody>
      </p:sp>
      <p:sp>
        <p:nvSpPr>
          <p:cNvPr id="6" name="Cloud 5"/>
          <p:cNvSpPr/>
          <p:nvPr/>
        </p:nvSpPr>
        <p:spPr>
          <a:xfrm>
            <a:off x="110362" y="3222815"/>
            <a:ext cx="2695901"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MỞ BÀI</a:t>
            </a:r>
            <a:endParaRPr lang="en-US" sz="2700" b="1" dirty="0">
              <a:solidFill>
                <a:prstClr val="black"/>
              </a:solidFill>
              <a:latin typeface="Times New Roman" pitchFamily="18" charset="0"/>
              <a:cs typeface="Times New Roman" pitchFamily="18" charset="0"/>
            </a:endParaRPr>
          </a:p>
        </p:txBody>
      </p:sp>
      <p:sp>
        <p:nvSpPr>
          <p:cNvPr id="7" name="Rectangle 6"/>
          <p:cNvSpPr/>
          <p:nvPr/>
        </p:nvSpPr>
        <p:spPr>
          <a:xfrm>
            <a:off x="3174128" y="2475195"/>
            <a:ext cx="8839194" cy="892552"/>
          </a:xfrm>
          <a:prstGeom prst="rect">
            <a:avLst/>
          </a:prstGeom>
          <a:ln>
            <a:solidFill>
              <a:schemeClr val="accent5">
                <a:lumMod val="50000"/>
              </a:schemeClr>
            </a:solidFill>
          </a:ln>
        </p:spPr>
        <p:txBody>
          <a:bodyPr wrap="square">
            <a:spAutoFit/>
          </a:bodyPr>
          <a:lstStyle/>
          <a:p>
            <a:pPr algn="just"/>
            <a:r>
              <a:rPr lang="vi-VN" sz="2600" dirty="0">
                <a:solidFill>
                  <a:prstClr val="black"/>
                </a:solidFill>
                <a:latin typeface="Times New Roman"/>
              </a:rPr>
              <a:t>- Giới thiệu đôi nét về </a:t>
            </a:r>
            <a:r>
              <a:rPr lang="vi-VN" sz="2600" dirty="0">
                <a:solidFill>
                  <a:srgbClr val="FF0000"/>
                </a:solidFill>
                <a:latin typeface="Times New Roman"/>
              </a:rPr>
              <a:t>tác giả </a:t>
            </a:r>
            <a:r>
              <a:rPr lang="en-US" sz="2600" dirty="0" err="1" smtClean="0">
                <a:solidFill>
                  <a:srgbClr val="FF0000"/>
                </a:solidFill>
                <a:latin typeface="Times New Roman"/>
              </a:rPr>
              <a:t>Nguyễn</a:t>
            </a:r>
            <a:r>
              <a:rPr lang="en-US" sz="2600" dirty="0" smtClean="0">
                <a:solidFill>
                  <a:srgbClr val="FF0000"/>
                </a:solidFill>
                <a:latin typeface="Times New Roman"/>
              </a:rPr>
              <a:t> </a:t>
            </a:r>
            <a:r>
              <a:rPr lang="en-US" sz="2600" dirty="0" err="1" smtClean="0">
                <a:solidFill>
                  <a:srgbClr val="FF0000"/>
                </a:solidFill>
                <a:latin typeface="Times New Roman"/>
              </a:rPr>
              <a:t>Tuân</a:t>
            </a:r>
            <a:r>
              <a:rPr lang="vi-VN" sz="2600" dirty="0" smtClean="0">
                <a:solidFill>
                  <a:srgbClr val="FF0000"/>
                </a:solidFill>
                <a:latin typeface="Times New Roman"/>
              </a:rPr>
              <a:t> </a:t>
            </a:r>
            <a:r>
              <a:rPr lang="vi-VN" sz="2600" dirty="0">
                <a:solidFill>
                  <a:prstClr val="black"/>
                </a:solidFill>
                <a:latin typeface="Times New Roman"/>
              </a:rPr>
              <a:t>và </a:t>
            </a:r>
            <a:r>
              <a:rPr lang="vi-VN" sz="2600" dirty="0">
                <a:solidFill>
                  <a:srgbClr val="FF0000"/>
                </a:solidFill>
                <a:latin typeface="Times New Roman"/>
              </a:rPr>
              <a:t>tác phẩm </a:t>
            </a:r>
            <a:r>
              <a:rPr lang="en-US" sz="2600" dirty="0" smtClean="0">
                <a:solidFill>
                  <a:srgbClr val="FF0000"/>
                </a:solidFill>
                <a:latin typeface="Times New Roman"/>
              </a:rPr>
              <a:t>“</a:t>
            </a:r>
            <a:r>
              <a:rPr lang="en-US" sz="2600" dirty="0" err="1" smtClean="0">
                <a:solidFill>
                  <a:srgbClr val="FF0000"/>
                </a:solidFill>
                <a:latin typeface="Times New Roman"/>
              </a:rPr>
              <a:t>Người</a:t>
            </a:r>
            <a:r>
              <a:rPr lang="en-US" sz="2600" dirty="0" smtClean="0">
                <a:solidFill>
                  <a:srgbClr val="FF0000"/>
                </a:solidFill>
                <a:latin typeface="Times New Roman"/>
              </a:rPr>
              <a:t> </a:t>
            </a:r>
            <a:r>
              <a:rPr lang="en-US" sz="2600" dirty="0" err="1" smtClean="0">
                <a:solidFill>
                  <a:srgbClr val="FF0000"/>
                </a:solidFill>
                <a:latin typeface="Times New Roman"/>
              </a:rPr>
              <a:t>lái</a:t>
            </a:r>
            <a:r>
              <a:rPr lang="en-US" sz="2600" dirty="0" smtClean="0">
                <a:solidFill>
                  <a:srgbClr val="FF0000"/>
                </a:solidFill>
                <a:latin typeface="Times New Roman"/>
              </a:rPr>
              <a:t> </a:t>
            </a:r>
            <a:r>
              <a:rPr lang="en-US" sz="2600" dirty="0" err="1" smtClean="0">
                <a:solidFill>
                  <a:srgbClr val="FF0000"/>
                </a:solidFill>
                <a:latin typeface="Times New Roman"/>
              </a:rPr>
              <a:t>đò</a:t>
            </a:r>
            <a:r>
              <a:rPr lang="en-US" sz="2600" dirty="0" smtClean="0">
                <a:solidFill>
                  <a:srgbClr val="FF0000"/>
                </a:solidFill>
                <a:latin typeface="Times New Roman"/>
              </a:rPr>
              <a:t> </a:t>
            </a:r>
            <a:r>
              <a:rPr lang="en-US" sz="2600" dirty="0" err="1" smtClean="0">
                <a:solidFill>
                  <a:srgbClr val="FF0000"/>
                </a:solidFill>
                <a:latin typeface="Times New Roman"/>
              </a:rPr>
              <a:t>sông</a:t>
            </a:r>
            <a:r>
              <a:rPr lang="en-US" sz="2600" dirty="0" smtClean="0">
                <a:solidFill>
                  <a:srgbClr val="FF0000"/>
                </a:solidFill>
                <a:latin typeface="Times New Roman"/>
              </a:rPr>
              <a:t> </a:t>
            </a:r>
            <a:r>
              <a:rPr lang="en-US" sz="2600" dirty="0" err="1" smtClean="0">
                <a:solidFill>
                  <a:srgbClr val="FF0000"/>
                </a:solidFill>
                <a:latin typeface="Times New Roman"/>
              </a:rPr>
              <a:t>Đà</a:t>
            </a:r>
            <a:r>
              <a:rPr lang="en-US" sz="2600" dirty="0" smtClean="0">
                <a:solidFill>
                  <a:srgbClr val="FF0000"/>
                </a:solidFill>
                <a:latin typeface="Times New Roman"/>
              </a:rPr>
              <a:t>”</a:t>
            </a:r>
            <a:endParaRPr lang="vi-VN" sz="2600" dirty="0">
              <a:solidFill>
                <a:srgbClr val="FF0000"/>
              </a:solidFill>
              <a:latin typeface="Times New Roman"/>
            </a:endParaRPr>
          </a:p>
        </p:txBody>
      </p:sp>
      <p:cxnSp>
        <p:nvCxnSpPr>
          <p:cNvPr id="10" name="Curved Connector 9"/>
          <p:cNvCxnSpPr>
            <a:stCxn id="6" idx="0"/>
            <a:endCxn id="7" idx="1"/>
          </p:cNvCxnSpPr>
          <p:nvPr/>
        </p:nvCxnSpPr>
        <p:spPr>
          <a:xfrm flipV="1">
            <a:off x="2804016" y="2921471"/>
            <a:ext cx="370112" cy="110994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0"/>
            <a:endCxn id="4" idx="1"/>
          </p:cNvCxnSpPr>
          <p:nvPr/>
        </p:nvCxnSpPr>
        <p:spPr>
          <a:xfrm>
            <a:off x="2804016" y="4031413"/>
            <a:ext cx="396385" cy="120152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13" y="2055732"/>
            <a:ext cx="1685078"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Mở</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42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4051738" y="3346725"/>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2: </a:t>
            </a:r>
            <a:r>
              <a:rPr lang="en-US" sz="2600" dirty="0" err="1" smtClean="0">
                <a:solidFill>
                  <a:prstClr val="black"/>
                </a:solidFill>
                <a:latin typeface="Times New Roman"/>
              </a:rPr>
              <a:t>Vẻ</a:t>
            </a:r>
            <a:r>
              <a:rPr lang="en-US" sz="2600" dirty="0" smtClean="0">
                <a:solidFill>
                  <a:prstClr val="black"/>
                </a:solidFill>
                <a:latin typeface="Times New Roman"/>
              </a:rPr>
              <a:t> </a:t>
            </a:r>
            <a:r>
              <a:rPr lang="en-US" sz="2600" dirty="0" err="1" smtClean="0">
                <a:solidFill>
                  <a:prstClr val="black"/>
                </a:solidFill>
                <a:latin typeface="Times New Roman"/>
              </a:rPr>
              <a:t>đẹp</a:t>
            </a:r>
            <a:r>
              <a:rPr lang="en-US" sz="2600" dirty="0" smtClean="0">
                <a:solidFill>
                  <a:prstClr val="black"/>
                </a:solidFill>
                <a:latin typeface="Times New Roman"/>
              </a:rPr>
              <a:t> </a:t>
            </a:r>
            <a:r>
              <a:rPr lang="en-US" sz="2600" dirty="0" err="1" smtClean="0">
                <a:solidFill>
                  <a:prstClr val="black"/>
                </a:solidFill>
                <a:latin typeface="Times New Roman"/>
              </a:rPr>
              <a:t>tài</a:t>
            </a:r>
            <a:r>
              <a:rPr lang="en-US" sz="2600" dirty="0" smtClean="0">
                <a:solidFill>
                  <a:prstClr val="black"/>
                </a:solidFill>
                <a:latin typeface="Times New Roman"/>
              </a:rPr>
              <a:t> </a:t>
            </a:r>
            <a:r>
              <a:rPr lang="en-US" sz="2600" dirty="0" err="1" smtClean="0">
                <a:solidFill>
                  <a:prstClr val="black"/>
                </a:solidFill>
                <a:latin typeface="Times New Roman"/>
              </a:rPr>
              <a:t>hoa</a:t>
            </a:r>
            <a:r>
              <a:rPr lang="en-US" sz="2600" dirty="0" smtClean="0">
                <a:solidFill>
                  <a:prstClr val="black"/>
                </a:solidFill>
                <a:latin typeface="Times New Roman"/>
              </a:rPr>
              <a:t>, </a:t>
            </a:r>
            <a:r>
              <a:rPr lang="en-US" sz="2600" dirty="0" err="1" smtClean="0">
                <a:solidFill>
                  <a:prstClr val="black"/>
                </a:solidFill>
                <a:latin typeface="Times New Roman"/>
              </a:rPr>
              <a:t>nghệ</a:t>
            </a:r>
            <a:r>
              <a:rPr lang="en-US" sz="2600" dirty="0" smtClean="0">
                <a:solidFill>
                  <a:prstClr val="black"/>
                </a:solidFill>
                <a:latin typeface="Times New Roman"/>
              </a:rPr>
              <a:t> </a:t>
            </a:r>
            <a:r>
              <a:rPr lang="en-US" sz="2600" dirty="0" err="1" smtClean="0">
                <a:solidFill>
                  <a:prstClr val="black"/>
                </a:solidFill>
                <a:latin typeface="Times New Roman"/>
              </a:rPr>
              <a:t>sĩ</a:t>
            </a:r>
            <a:r>
              <a:rPr lang="en-US" sz="2600" dirty="0">
                <a:solidFill>
                  <a:prstClr val="black"/>
                </a:solidFill>
                <a:latin typeface="Times New Roman"/>
              </a:rPr>
              <a:t> </a:t>
            </a:r>
            <a:endParaRPr lang="vi-VN" sz="2600" dirty="0">
              <a:solidFill>
                <a:prstClr val="black"/>
              </a:solidFill>
              <a:latin typeface="Times New Roman"/>
            </a:endParaRPr>
          </a:p>
        </p:txBody>
      </p:sp>
      <p:sp>
        <p:nvSpPr>
          <p:cNvPr id="7" name="Rectangle 6"/>
          <p:cNvSpPr/>
          <p:nvPr/>
        </p:nvSpPr>
        <p:spPr>
          <a:xfrm>
            <a:off x="4035972" y="2544312"/>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1: </a:t>
            </a:r>
            <a:r>
              <a:rPr lang="en-US" sz="2600" dirty="0" err="1" smtClean="0">
                <a:solidFill>
                  <a:prstClr val="black"/>
                </a:solidFill>
                <a:latin typeface="Times New Roman"/>
              </a:rPr>
              <a:t>Khái</a:t>
            </a:r>
            <a:r>
              <a:rPr lang="en-US" sz="2600" dirty="0" smtClean="0">
                <a:solidFill>
                  <a:prstClr val="black"/>
                </a:solidFill>
                <a:latin typeface="Times New Roman"/>
              </a:rPr>
              <a:t> </a:t>
            </a:r>
            <a:r>
              <a:rPr lang="en-US" sz="2600" dirty="0" err="1" smtClean="0">
                <a:solidFill>
                  <a:prstClr val="black"/>
                </a:solidFill>
                <a:latin typeface="Times New Roman"/>
              </a:rPr>
              <a:t>quát</a:t>
            </a:r>
            <a:r>
              <a:rPr lang="en-US" sz="2600" dirty="0" smtClean="0">
                <a:solidFill>
                  <a:prstClr val="black"/>
                </a:solidFill>
                <a:latin typeface="Times New Roman"/>
              </a:rPr>
              <a:t> </a:t>
            </a:r>
            <a:r>
              <a:rPr lang="en-US" sz="2600" dirty="0" err="1" smtClean="0">
                <a:solidFill>
                  <a:prstClr val="black"/>
                </a:solidFill>
                <a:latin typeface="Times New Roman"/>
              </a:rPr>
              <a:t>chung</a:t>
            </a:r>
            <a:endParaRPr lang="vi-VN" sz="2600" dirty="0">
              <a:solidFill>
                <a:prstClr val="black"/>
              </a:solidFill>
              <a:latin typeface="Times New Roman"/>
            </a:endParaRPr>
          </a:p>
        </p:txBody>
      </p:sp>
      <p:sp>
        <p:nvSpPr>
          <p:cNvPr id="3" name="Rectangle 2"/>
          <p:cNvSpPr/>
          <p:nvPr/>
        </p:nvSpPr>
        <p:spPr>
          <a:xfrm>
            <a:off x="587482" y="2055732"/>
            <a:ext cx="1861535"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Thân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cxnSp>
        <p:nvCxnSpPr>
          <p:cNvPr id="11" name="Curved Connector 10"/>
          <p:cNvCxnSpPr>
            <a:stCxn id="12" idx="0"/>
            <a:endCxn id="7" idx="1"/>
          </p:cNvCxnSpPr>
          <p:nvPr/>
        </p:nvCxnSpPr>
        <p:spPr>
          <a:xfrm flipV="1">
            <a:off x="3304016" y="2790534"/>
            <a:ext cx="731956" cy="131970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2" idx="0"/>
            <a:endCxn id="4" idx="1"/>
          </p:cNvCxnSpPr>
          <p:nvPr/>
        </p:nvCxnSpPr>
        <p:spPr>
          <a:xfrm flipV="1">
            <a:off x="3304016" y="3592947"/>
            <a:ext cx="747722" cy="51729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loud 11"/>
          <p:cNvSpPr/>
          <p:nvPr/>
        </p:nvSpPr>
        <p:spPr>
          <a:xfrm>
            <a:off x="295319" y="3301645"/>
            <a:ext cx="3011206"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THÂN BÀI</a:t>
            </a:r>
            <a:endParaRPr lang="en-US" sz="2700" b="1" dirty="0">
              <a:solidFill>
                <a:prstClr val="black"/>
              </a:solidFill>
              <a:latin typeface="Times New Roman" pitchFamily="18" charset="0"/>
              <a:cs typeface="Times New Roman" pitchFamily="18" charset="0"/>
            </a:endParaRPr>
          </a:p>
        </p:txBody>
      </p:sp>
      <p:sp>
        <p:nvSpPr>
          <p:cNvPr id="13" name="Rectangle 12"/>
          <p:cNvSpPr/>
          <p:nvPr/>
        </p:nvSpPr>
        <p:spPr>
          <a:xfrm>
            <a:off x="4094954" y="4167877"/>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3: </a:t>
            </a:r>
            <a:r>
              <a:rPr lang="en-US" sz="2600" dirty="0" err="1" smtClean="0">
                <a:solidFill>
                  <a:prstClr val="black"/>
                </a:solidFill>
                <a:latin typeface="Times New Roman"/>
              </a:rPr>
              <a:t>Vẻ</a:t>
            </a:r>
            <a:r>
              <a:rPr lang="en-US" sz="2600" dirty="0" smtClean="0">
                <a:solidFill>
                  <a:prstClr val="black"/>
                </a:solidFill>
                <a:latin typeface="Times New Roman"/>
              </a:rPr>
              <a:t> </a:t>
            </a:r>
            <a:r>
              <a:rPr lang="en-US" sz="2600" dirty="0" err="1" smtClean="0">
                <a:solidFill>
                  <a:prstClr val="black"/>
                </a:solidFill>
                <a:latin typeface="Times New Roman"/>
              </a:rPr>
              <a:t>đẹp</a:t>
            </a:r>
            <a:r>
              <a:rPr lang="en-US" sz="2600" dirty="0" smtClean="0">
                <a:solidFill>
                  <a:prstClr val="black"/>
                </a:solidFill>
                <a:latin typeface="Times New Roman"/>
              </a:rPr>
              <a:t> </a:t>
            </a:r>
            <a:r>
              <a:rPr lang="en-US" sz="2600" dirty="0" err="1" smtClean="0">
                <a:solidFill>
                  <a:prstClr val="black"/>
                </a:solidFill>
                <a:latin typeface="Times New Roman"/>
              </a:rPr>
              <a:t>trí</a:t>
            </a:r>
            <a:r>
              <a:rPr lang="en-US" sz="2600" dirty="0" smtClean="0">
                <a:solidFill>
                  <a:prstClr val="black"/>
                </a:solidFill>
                <a:latin typeface="Times New Roman"/>
              </a:rPr>
              <a:t> </a:t>
            </a:r>
            <a:r>
              <a:rPr lang="en-US" sz="2600" dirty="0" err="1" smtClean="0">
                <a:solidFill>
                  <a:prstClr val="black"/>
                </a:solidFill>
                <a:latin typeface="Times New Roman"/>
              </a:rPr>
              <a:t>dũng</a:t>
            </a:r>
            <a:endParaRPr lang="vi-VN" sz="2600" dirty="0">
              <a:solidFill>
                <a:prstClr val="black"/>
              </a:solidFill>
              <a:latin typeface="Times New Roman"/>
            </a:endParaRPr>
          </a:p>
        </p:txBody>
      </p:sp>
      <p:cxnSp>
        <p:nvCxnSpPr>
          <p:cNvPr id="8" name="Curved Connector 7"/>
          <p:cNvCxnSpPr>
            <a:stCxn id="12" idx="0"/>
            <a:endCxn id="13" idx="1"/>
          </p:cNvCxnSpPr>
          <p:nvPr/>
        </p:nvCxnSpPr>
        <p:spPr>
          <a:xfrm>
            <a:off x="3304016" y="4110243"/>
            <a:ext cx="790938" cy="3038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97226" y="5043621"/>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a:t>
            </a:r>
            <a:r>
              <a:rPr lang="en-US" sz="2600" dirty="0">
                <a:solidFill>
                  <a:prstClr val="black"/>
                </a:solidFill>
                <a:latin typeface="Times New Roman"/>
              </a:rPr>
              <a:t>4</a:t>
            </a:r>
            <a:r>
              <a:rPr lang="en-US" sz="2600" dirty="0" smtClean="0">
                <a:solidFill>
                  <a:prstClr val="black"/>
                </a:solidFill>
                <a:latin typeface="Times New Roman"/>
              </a:rPr>
              <a:t>: </a:t>
            </a:r>
            <a:r>
              <a:rPr lang="en-US" sz="2600" dirty="0" err="1" smtClean="0">
                <a:solidFill>
                  <a:prstClr val="black"/>
                </a:solidFill>
                <a:latin typeface="Times New Roman"/>
              </a:rPr>
              <a:t>Đặc</a:t>
            </a:r>
            <a:r>
              <a:rPr lang="en-US" sz="2600" dirty="0" smtClean="0">
                <a:solidFill>
                  <a:prstClr val="black"/>
                </a:solidFill>
                <a:latin typeface="Times New Roman"/>
              </a:rPr>
              <a:t> </a:t>
            </a:r>
            <a:r>
              <a:rPr lang="en-US" sz="2600" dirty="0" err="1" smtClean="0">
                <a:solidFill>
                  <a:prstClr val="black"/>
                </a:solidFill>
                <a:latin typeface="Times New Roman"/>
              </a:rPr>
              <a:t>sắc</a:t>
            </a:r>
            <a:r>
              <a:rPr lang="en-US" sz="2600" dirty="0" smtClean="0">
                <a:solidFill>
                  <a:prstClr val="black"/>
                </a:solidFill>
                <a:latin typeface="Times New Roman"/>
              </a:rPr>
              <a:t> </a:t>
            </a:r>
            <a:r>
              <a:rPr lang="en-US" sz="2600" dirty="0" err="1" smtClean="0">
                <a:solidFill>
                  <a:prstClr val="black"/>
                </a:solidFill>
                <a:latin typeface="Times New Roman"/>
              </a:rPr>
              <a:t>trong</a:t>
            </a:r>
            <a:r>
              <a:rPr lang="en-US" sz="2600" dirty="0" smtClean="0">
                <a:solidFill>
                  <a:prstClr val="black"/>
                </a:solidFill>
                <a:latin typeface="Times New Roman"/>
              </a:rPr>
              <a:t> </a:t>
            </a:r>
            <a:r>
              <a:rPr lang="en-US" sz="2600" dirty="0" err="1" smtClean="0">
                <a:solidFill>
                  <a:prstClr val="black"/>
                </a:solidFill>
                <a:latin typeface="Times New Roman"/>
              </a:rPr>
              <a:t>nghệ</a:t>
            </a:r>
            <a:r>
              <a:rPr lang="en-US" sz="2600" dirty="0" smtClean="0">
                <a:solidFill>
                  <a:prstClr val="black"/>
                </a:solidFill>
                <a:latin typeface="Times New Roman"/>
              </a:rPr>
              <a:t> </a:t>
            </a:r>
            <a:r>
              <a:rPr lang="en-US" sz="2600" dirty="0" err="1" smtClean="0">
                <a:solidFill>
                  <a:prstClr val="black"/>
                </a:solidFill>
                <a:latin typeface="Times New Roman"/>
              </a:rPr>
              <a:t>thuật</a:t>
            </a:r>
            <a:r>
              <a:rPr lang="en-US" sz="2600" dirty="0" smtClean="0">
                <a:solidFill>
                  <a:prstClr val="black"/>
                </a:solidFill>
                <a:latin typeface="Times New Roman"/>
              </a:rPr>
              <a:t> </a:t>
            </a:r>
            <a:r>
              <a:rPr lang="en-US" sz="2600" dirty="0" err="1" smtClean="0">
                <a:solidFill>
                  <a:prstClr val="black"/>
                </a:solidFill>
                <a:latin typeface="Times New Roman"/>
              </a:rPr>
              <a:t>xây</a:t>
            </a:r>
            <a:r>
              <a:rPr lang="en-US" sz="2600" dirty="0" smtClean="0">
                <a:solidFill>
                  <a:prstClr val="black"/>
                </a:solidFill>
                <a:latin typeface="Times New Roman"/>
              </a:rPr>
              <a:t> </a:t>
            </a:r>
            <a:r>
              <a:rPr lang="en-US" sz="2600" dirty="0" err="1" smtClean="0">
                <a:solidFill>
                  <a:prstClr val="black"/>
                </a:solidFill>
                <a:latin typeface="Times New Roman"/>
              </a:rPr>
              <a:t>dựng</a:t>
            </a:r>
            <a:r>
              <a:rPr lang="en-US" sz="2600" dirty="0" smtClean="0">
                <a:solidFill>
                  <a:prstClr val="black"/>
                </a:solidFill>
                <a:latin typeface="Times New Roman"/>
              </a:rPr>
              <a:t> </a:t>
            </a:r>
            <a:r>
              <a:rPr lang="en-US" sz="2600" dirty="0" err="1" smtClean="0">
                <a:solidFill>
                  <a:prstClr val="black"/>
                </a:solidFill>
                <a:latin typeface="Times New Roman"/>
              </a:rPr>
              <a:t>nv</a:t>
            </a:r>
            <a:endParaRPr lang="vi-VN" sz="2600" dirty="0">
              <a:solidFill>
                <a:prstClr val="black"/>
              </a:solidFill>
              <a:latin typeface="Times New Roman"/>
            </a:endParaRPr>
          </a:p>
        </p:txBody>
      </p:sp>
      <p:cxnSp>
        <p:nvCxnSpPr>
          <p:cNvPr id="9" name="Curved Connector 8"/>
          <p:cNvCxnSpPr>
            <a:stCxn id="12" idx="0"/>
            <a:endCxn id="15" idx="1"/>
          </p:cNvCxnSpPr>
          <p:nvPr/>
        </p:nvCxnSpPr>
        <p:spPr>
          <a:xfrm>
            <a:off x="3304016" y="4110243"/>
            <a:ext cx="793210" cy="11796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13146" y="5810181"/>
            <a:ext cx="7299435"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Luận</a:t>
            </a:r>
            <a:r>
              <a:rPr lang="en-US" sz="2600" dirty="0" smtClean="0">
                <a:solidFill>
                  <a:prstClr val="black"/>
                </a:solidFill>
                <a:latin typeface="Times New Roman"/>
              </a:rPr>
              <a:t> </a:t>
            </a:r>
            <a:r>
              <a:rPr lang="en-US" sz="2600" dirty="0" err="1" smtClean="0">
                <a:solidFill>
                  <a:prstClr val="black"/>
                </a:solidFill>
                <a:latin typeface="Times New Roman"/>
              </a:rPr>
              <a:t>điểm</a:t>
            </a:r>
            <a:r>
              <a:rPr lang="en-US" sz="2600" dirty="0" smtClean="0">
                <a:solidFill>
                  <a:prstClr val="black"/>
                </a:solidFill>
                <a:latin typeface="Times New Roman"/>
              </a:rPr>
              <a:t> 5: </a:t>
            </a:r>
            <a:r>
              <a:rPr lang="en-US" sz="2600" dirty="0" err="1" smtClean="0">
                <a:solidFill>
                  <a:prstClr val="black"/>
                </a:solidFill>
                <a:latin typeface="Times New Roman"/>
              </a:rPr>
              <a:t>Đánh</a:t>
            </a:r>
            <a:r>
              <a:rPr lang="en-US" sz="2600" dirty="0" smtClean="0">
                <a:solidFill>
                  <a:prstClr val="black"/>
                </a:solidFill>
                <a:latin typeface="Times New Roman"/>
              </a:rPr>
              <a:t> </a:t>
            </a:r>
            <a:r>
              <a:rPr lang="en-US" sz="2600" dirty="0" err="1" smtClean="0">
                <a:solidFill>
                  <a:prstClr val="black"/>
                </a:solidFill>
                <a:latin typeface="Times New Roman"/>
              </a:rPr>
              <a:t>giá</a:t>
            </a:r>
            <a:r>
              <a:rPr lang="en-US" sz="2600" dirty="0" smtClean="0">
                <a:solidFill>
                  <a:prstClr val="black"/>
                </a:solidFill>
                <a:latin typeface="Times New Roman"/>
              </a:rPr>
              <a:t> </a:t>
            </a:r>
            <a:r>
              <a:rPr lang="en-US" sz="2600" dirty="0" err="1" smtClean="0">
                <a:solidFill>
                  <a:prstClr val="black"/>
                </a:solidFill>
                <a:latin typeface="Times New Roman"/>
              </a:rPr>
              <a:t>chung</a:t>
            </a:r>
            <a:endParaRPr lang="vi-VN" sz="2600" dirty="0">
              <a:solidFill>
                <a:prstClr val="black"/>
              </a:solidFill>
              <a:latin typeface="Times New Roman"/>
            </a:endParaRPr>
          </a:p>
        </p:txBody>
      </p:sp>
      <p:cxnSp>
        <p:nvCxnSpPr>
          <p:cNvPr id="16" name="Curved Connector 15"/>
          <p:cNvCxnSpPr>
            <a:stCxn id="12" idx="0"/>
            <a:endCxn id="17" idx="1"/>
          </p:cNvCxnSpPr>
          <p:nvPr/>
        </p:nvCxnSpPr>
        <p:spPr>
          <a:xfrm>
            <a:off x="3304016" y="4110243"/>
            <a:ext cx="809130" cy="194616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12" grpId="0" animBg="1"/>
      <p:bldP spid="13" grpId="0" animBg="1"/>
      <p:bldP spid="15"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4051738" y="4824231"/>
            <a:ext cx="7299435" cy="1292662"/>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Hình</a:t>
            </a:r>
            <a:r>
              <a:rPr lang="en-US" sz="2600" dirty="0" smtClean="0">
                <a:solidFill>
                  <a:prstClr val="black"/>
                </a:solidFill>
                <a:latin typeface="Times New Roman"/>
              </a:rPr>
              <a:t> </a:t>
            </a:r>
            <a:r>
              <a:rPr lang="en-US" sz="2600" dirty="0" err="1" smtClean="0">
                <a:solidFill>
                  <a:prstClr val="black"/>
                </a:solidFill>
                <a:latin typeface="Times New Roman"/>
              </a:rPr>
              <a:t>tượng</a:t>
            </a:r>
            <a:r>
              <a:rPr lang="en-US" sz="2600" dirty="0" smtClean="0">
                <a:solidFill>
                  <a:prstClr val="black"/>
                </a:solidFill>
                <a:latin typeface="Times New Roman"/>
              </a:rPr>
              <a:t> </a:t>
            </a:r>
            <a:r>
              <a:rPr lang="en-US" sz="2600" dirty="0" err="1" smtClean="0">
                <a:solidFill>
                  <a:prstClr val="black"/>
                </a:solidFill>
                <a:latin typeface="Times New Roman"/>
              </a:rPr>
              <a:t>nhân</a:t>
            </a:r>
            <a:r>
              <a:rPr lang="en-US" sz="2600" dirty="0" smtClean="0">
                <a:solidFill>
                  <a:prstClr val="black"/>
                </a:solidFill>
                <a:latin typeface="Times New Roman"/>
              </a:rPr>
              <a:t> </a:t>
            </a:r>
            <a:r>
              <a:rPr lang="en-US" sz="2600" dirty="0" err="1" smtClean="0">
                <a:solidFill>
                  <a:prstClr val="black"/>
                </a:solidFill>
                <a:latin typeface="Times New Roman"/>
              </a:rPr>
              <a:t>vật</a:t>
            </a:r>
            <a:r>
              <a:rPr lang="en-US" sz="2600" dirty="0" smtClean="0">
                <a:solidFill>
                  <a:prstClr val="black"/>
                </a:solidFill>
                <a:latin typeface="Times New Roman"/>
              </a:rPr>
              <a:t> </a:t>
            </a:r>
            <a:r>
              <a:rPr lang="en-US" sz="2600" dirty="0" err="1" smtClean="0">
                <a:solidFill>
                  <a:prstClr val="black"/>
                </a:solidFill>
                <a:latin typeface="Times New Roman"/>
              </a:rPr>
              <a:t>ông</a:t>
            </a:r>
            <a:r>
              <a:rPr lang="en-US" sz="2600" dirty="0" smtClean="0">
                <a:solidFill>
                  <a:prstClr val="black"/>
                </a:solidFill>
                <a:latin typeface="Times New Roman"/>
              </a:rPr>
              <a:t> </a:t>
            </a:r>
            <a:r>
              <a:rPr lang="en-US" sz="2600" dirty="0" err="1" smtClean="0">
                <a:solidFill>
                  <a:prstClr val="black"/>
                </a:solidFill>
                <a:latin typeface="Times New Roman"/>
              </a:rPr>
              <a:t>lái</a:t>
            </a:r>
            <a:r>
              <a:rPr lang="en-US" sz="2600" dirty="0" smtClean="0">
                <a:solidFill>
                  <a:prstClr val="black"/>
                </a:solidFill>
                <a:latin typeface="Times New Roman"/>
              </a:rPr>
              <a:t> </a:t>
            </a:r>
            <a:r>
              <a:rPr lang="en-US" sz="2600" dirty="0" err="1" smtClean="0">
                <a:solidFill>
                  <a:prstClr val="black"/>
                </a:solidFill>
                <a:latin typeface="Times New Roman"/>
              </a:rPr>
              <a:t>đò</a:t>
            </a:r>
            <a:r>
              <a:rPr lang="en-US" sz="2600" dirty="0">
                <a:solidFill>
                  <a:prstClr val="black"/>
                </a:solidFill>
                <a:latin typeface="Times New Roman"/>
              </a:rPr>
              <a:t> </a:t>
            </a:r>
            <a:r>
              <a:rPr lang="en-US" sz="2600" dirty="0" smtClean="0">
                <a:solidFill>
                  <a:prstClr val="black"/>
                </a:solidFill>
                <a:latin typeface="Times New Roman"/>
              </a:rPr>
              <a:t>(</a:t>
            </a:r>
            <a:r>
              <a:rPr lang="en-US" sz="2600" dirty="0" err="1" smtClean="0">
                <a:solidFill>
                  <a:prstClr val="black"/>
                </a:solidFill>
                <a:latin typeface="Times New Roman"/>
              </a:rPr>
              <a:t>ngoại</a:t>
            </a:r>
            <a:r>
              <a:rPr lang="en-US" sz="2600" dirty="0" smtClean="0">
                <a:solidFill>
                  <a:prstClr val="black"/>
                </a:solidFill>
                <a:latin typeface="Times New Roman"/>
              </a:rPr>
              <a:t> </a:t>
            </a:r>
            <a:r>
              <a:rPr lang="en-US" sz="2600" dirty="0" err="1" smtClean="0">
                <a:solidFill>
                  <a:prstClr val="black"/>
                </a:solidFill>
                <a:latin typeface="Times New Roman"/>
              </a:rPr>
              <a:t>hình</a:t>
            </a:r>
            <a:r>
              <a:rPr lang="en-US" sz="2600" dirty="0" smtClean="0">
                <a:solidFill>
                  <a:prstClr val="black"/>
                </a:solidFill>
                <a:latin typeface="Times New Roman"/>
              </a:rPr>
              <a:t>, </a:t>
            </a:r>
            <a:r>
              <a:rPr lang="en-US" sz="2600" dirty="0" err="1" smtClean="0">
                <a:solidFill>
                  <a:prstClr val="black"/>
                </a:solidFill>
                <a:latin typeface="Times New Roman"/>
              </a:rPr>
              <a:t>tuổi</a:t>
            </a:r>
            <a:r>
              <a:rPr lang="en-US" sz="2600" dirty="0" smtClean="0">
                <a:solidFill>
                  <a:prstClr val="black"/>
                </a:solidFill>
                <a:latin typeface="Times New Roman"/>
              </a:rPr>
              <a:t>  </a:t>
            </a:r>
            <a:r>
              <a:rPr lang="en-US" sz="2600" dirty="0" err="1" smtClean="0">
                <a:solidFill>
                  <a:prstClr val="black"/>
                </a:solidFill>
                <a:latin typeface="Times New Roman"/>
              </a:rPr>
              <a:t>tác</a:t>
            </a:r>
            <a:r>
              <a:rPr lang="en-US" sz="2600" dirty="0" smtClean="0">
                <a:solidFill>
                  <a:prstClr val="black"/>
                </a:solidFill>
                <a:latin typeface="Times New Roman"/>
              </a:rPr>
              <a:t>…), </a:t>
            </a:r>
            <a:r>
              <a:rPr lang="en-US" sz="2600" dirty="0" err="1" smtClean="0">
                <a:solidFill>
                  <a:prstClr val="black"/>
                </a:solidFill>
                <a:latin typeface="Times New Roman"/>
              </a:rPr>
              <a:t>đặc</a:t>
            </a:r>
            <a:r>
              <a:rPr lang="en-US" sz="2600" dirty="0">
                <a:solidFill>
                  <a:prstClr val="black"/>
                </a:solidFill>
                <a:latin typeface="Times New Roman"/>
              </a:rPr>
              <a:t> </a:t>
            </a:r>
            <a:r>
              <a:rPr lang="en-US" sz="2600" dirty="0" err="1" smtClean="0">
                <a:solidFill>
                  <a:prstClr val="black"/>
                </a:solidFill>
                <a:latin typeface="Times New Roman"/>
              </a:rPr>
              <a:t>sắc</a:t>
            </a:r>
            <a:r>
              <a:rPr lang="en-US" sz="2600" dirty="0" smtClean="0">
                <a:solidFill>
                  <a:prstClr val="black"/>
                </a:solidFill>
                <a:latin typeface="Times New Roman"/>
              </a:rPr>
              <a:t> </a:t>
            </a:r>
            <a:r>
              <a:rPr lang="en-US" sz="2600" dirty="0" err="1" smtClean="0">
                <a:solidFill>
                  <a:prstClr val="black"/>
                </a:solidFill>
                <a:latin typeface="Times New Roman"/>
              </a:rPr>
              <a:t>trong</a:t>
            </a:r>
            <a:r>
              <a:rPr lang="en-US" sz="2600" dirty="0" smtClean="0">
                <a:solidFill>
                  <a:prstClr val="black"/>
                </a:solidFill>
                <a:latin typeface="Times New Roman"/>
              </a:rPr>
              <a:t> </a:t>
            </a:r>
            <a:r>
              <a:rPr lang="en-US" sz="2600" dirty="0" err="1" smtClean="0">
                <a:solidFill>
                  <a:prstClr val="black"/>
                </a:solidFill>
                <a:latin typeface="Times New Roman"/>
              </a:rPr>
              <a:t>nghệ</a:t>
            </a:r>
            <a:r>
              <a:rPr lang="en-US" sz="2600" dirty="0" smtClean="0">
                <a:solidFill>
                  <a:prstClr val="black"/>
                </a:solidFill>
                <a:latin typeface="Times New Roman"/>
              </a:rPr>
              <a:t> </a:t>
            </a:r>
            <a:r>
              <a:rPr lang="en-US" sz="2600" dirty="0" err="1" smtClean="0">
                <a:solidFill>
                  <a:prstClr val="black"/>
                </a:solidFill>
                <a:latin typeface="Times New Roman"/>
              </a:rPr>
              <a:t>thuật</a:t>
            </a:r>
            <a:r>
              <a:rPr lang="en-US" sz="2600" dirty="0" smtClean="0">
                <a:solidFill>
                  <a:prstClr val="black"/>
                </a:solidFill>
                <a:latin typeface="Times New Roman"/>
              </a:rPr>
              <a:t> </a:t>
            </a:r>
            <a:r>
              <a:rPr lang="en-US" sz="2600" dirty="0" err="1" smtClean="0">
                <a:solidFill>
                  <a:prstClr val="black"/>
                </a:solidFill>
                <a:latin typeface="Times New Roman"/>
              </a:rPr>
              <a:t>xây</a:t>
            </a:r>
            <a:r>
              <a:rPr lang="en-US" sz="2600" dirty="0" smtClean="0">
                <a:solidFill>
                  <a:prstClr val="black"/>
                </a:solidFill>
                <a:latin typeface="Times New Roman"/>
              </a:rPr>
              <a:t> </a:t>
            </a:r>
            <a:r>
              <a:rPr lang="en-US" sz="2600" dirty="0" err="1" smtClean="0">
                <a:solidFill>
                  <a:prstClr val="black"/>
                </a:solidFill>
                <a:latin typeface="Times New Roman"/>
              </a:rPr>
              <a:t>dựng</a:t>
            </a:r>
            <a:r>
              <a:rPr lang="en-US" sz="2600" dirty="0" smtClean="0">
                <a:solidFill>
                  <a:prstClr val="black"/>
                </a:solidFill>
                <a:latin typeface="Times New Roman"/>
              </a:rPr>
              <a:t> </a:t>
            </a:r>
            <a:r>
              <a:rPr lang="en-US" sz="2600" dirty="0" err="1" smtClean="0">
                <a:solidFill>
                  <a:prstClr val="black"/>
                </a:solidFill>
                <a:latin typeface="Times New Roman"/>
              </a:rPr>
              <a:t>nhân</a:t>
            </a:r>
            <a:r>
              <a:rPr lang="en-US" sz="2600" dirty="0">
                <a:solidFill>
                  <a:prstClr val="black"/>
                </a:solidFill>
                <a:latin typeface="Times New Roman"/>
              </a:rPr>
              <a:t> </a:t>
            </a:r>
            <a:r>
              <a:rPr lang="en-US" sz="2600" dirty="0" err="1" smtClean="0">
                <a:solidFill>
                  <a:prstClr val="black"/>
                </a:solidFill>
                <a:latin typeface="Times New Roman"/>
              </a:rPr>
              <a:t>vật</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nhà</a:t>
            </a:r>
            <a:r>
              <a:rPr lang="en-US" sz="2600" dirty="0" smtClean="0">
                <a:solidFill>
                  <a:prstClr val="black"/>
                </a:solidFill>
                <a:latin typeface="Times New Roman"/>
              </a:rPr>
              <a:t> </a:t>
            </a:r>
            <a:r>
              <a:rPr lang="en-US" sz="2600" dirty="0" err="1" smtClean="0">
                <a:solidFill>
                  <a:prstClr val="black"/>
                </a:solidFill>
                <a:latin typeface="Times New Roman"/>
              </a:rPr>
              <a:t>văn</a:t>
            </a:r>
            <a:r>
              <a:rPr lang="en-US" sz="2600" dirty="0" smtClean="0">
                <a:solidFill>
                  <a:prstClr val="black"/>
                </a:solidFill>
                <a:latin typeface="Times New Roman"/>
              </a:rPr>
              <a:t> </a:t>
            </a:r>
            <a:r>
              <a:rPr lang="en-US" sz="2600" dirty="0" err="1" smtClean="0">
                <a:solidFill>
                  <a:prstClr val="black"/>
                </a:solidFill>
                <a:latin typeface="Times New Roman"/>
              </a:rPr>
              <a:t>Nguyễn</a:t>
            </a:r>
            <a:r>
              <a:rPr lang="en-US" sz="2600" dirty="0" smtClean="0">
                <a:solidFill>
                  <a:prstClr val="black"/>
                </a:solidFill>
                <a:latin typeface="Times New Roman"/>
              </a:rPr>
              <a:t> </a:t>
            </a:r>
            <a:r>
              <a:rPr lang="en-US" sz="2600" dirty="0" err="1" smtClean="0">
                <a:solidFill>
                  <a:prstClr val="black"/>
                </a:solidFill>
                <a:latin typeface="Times New Roman"/>
              </a:rPr>
              <a:t>Tuân</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7" name="Rectangle 6"/>
          <p:cNvSpPr/>
          <p:nvPr/>
        </p:nvSpPr>
        <p:spPr>
          <a:xfrm>
            <a:off x="4035972" y="2806281"/>
            <a:ext cx="7299435" cy="492443"/>
          </a:xfrm>
          <a:prstGeom prst="rect">
            <a:avLst/>
          </a:prstGeom>
          <a:ln>
            <a:solidFill>
              <a:schemeClr val="accent5">
                <a:lumMod val="50000"/>
              </a:schemeClr>
            </a:solidFill>
          </a:ln>
        </p:spPr>
        <p:txBody>
          <a:bodyPr wrap="square">
            <a:spAutoFit/>
          </a:bodyPr>
          <a:lstStyle/>
          <a:p>
            <a:pPr algn="just"/>
            <a:r>
              <a:rPr lang="en-US" sz="2600" dirty="0" err="1">
                <a:solidFill>
                  <a:prstClr val="black"/>
                </a:solidFill>
                <a:latin typeface="Times New Roman"/>
              </a:rPr>
              <a:t>H</a:t>
            </a:r>
            <a:r>
              <a:rPr lang="en-US" sz="2600" dirty="0" err="1" smtClean="0">
                <a:solidFill>
                  <a:prstClr val="black"/>
                </a:solidFill>
                <a:latin typeface="Times New Roman"/>
              </a:rPr>
              <a:t>oàn</a:t>
            </a:r>
            <a:r>
              <a:rPr lang="en-US" sz="2600" dirty="0" smtClean="0">
                <a:solidFill>
                  <a:prstClr val="black"/>
                </a:solidFill>
                <a:latin typeface="Times New Roman"/>
              </a:rPr>
              <a:t> </a:t>
            </a:r>
            <a:r>
              <a:rPr lang="en-US" sz="2600" dirty="0" err="1" smtClean="0">
                <a:solidFill>
                  <a:prstClr val="black"/>
                </a:solidFill>
                <a:latin typeface="Times New Roman"/>
              </a:rPr>
              <a:t>cảnh</a:t>
            </a:r>
            <a:r>
              <a:rPr lang="en-US" sz="2600" dirty="0" smtClean="0">
                <a:solidFill>
                  <a:prstClr val="black"/>
                </a:solidFill>
                <a:latin typeface="Times New Roman"/>
              </a:rPr>
              <a:t> </a:t>
            </a:r>
            <a:r>
              <a:rPr lang="en-US" sz="2600" dirty="0" err="1" smtClean="0">
                <a:solidFill>
                  <a:prstClr val="black"/>
                </a:solidFill>
                <a:latin typeface="Times New Roman"/>
              </a:rPr>
              <a:t>sáng</a:t>
            </a:r>
            <a:r>
              <a:rPr lang="en-US" sz="2600" dirty="0" smtClean="0">
                <a:solidFill>
                  <a:prstClr val="black"/>
                </a:solidFill>
                <a:latin typeface="Times New Roman"/>
              </a:rPr>
              <a:t> </a:t>
            </a:r>
            <a:r>
              <a:rPr lang="en-US" sz="2600" dirty="0" err="1" smtClean="0">
                <a:solidFill>
                  <a:prstClr val="black"/>
                </a:solidFill>
                <a:latin typeface="Times New Roman"/>
              </a:rPr>
              <a:t>tác</a:t>
            </a:r>
            <a:r>
              <a:rPr lang="en-US" sz="2600" dirty="0">
                <a:solidFill>
                  <a:prstClr val="black"/>
                </a:solidFill>
                <a:latin typeface="Times New Roman"/>
              </a:rPr>
              <a:t>,</a:t>
            </a:r>
            <a:r>
              <a:rPr lang="en-US" sz="2600" dirty="0" smtClean="0">
                <a:solidFill>
                  <a:prstClr val="black"/>
                </a:solidFill>
                <a:latin typeface="Times New Roman"/>
              </a:rPr>
              <a:t> </a:t>
            </a:r>
            <a:r>
              <a:rPr lang="en-US" sz="2600" dirty="0" err="1" smtClean="0">
                <a:solidFill>
                  <a:prstClr val="black"/>
                </a:solidFill>
                <a:latin typeface="Times New Roman"/>
              </a:rPr>
              <a:t>xuất</a:t>
            </a:r>
            <a:r>
              <a:rPr lang="en-US" sz="2600" dirty="0" smtClean="0">
                <a:solidFill>
                  <a:prstClr val="black"/>
                </a:solidFill>
                <a:latin typeface="Times New Roman"/>
              </a:rPr>
              <a:t> </a:t>
            </a:r>
            <a:r>
              <a:rPr lang="en-US" sz="2600" dirty="0" err="1" smtClean="0">
                <a:solidFill>
                  <a:prstClr val="black"/>
                </a:solidFill>
                <a:latin typeface="Times New Roman"/>
              </a:rPr>
              <a:t>xứ</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3" name="Rectangle 2"/>
          <p:cNvSpPr/>
          <p:nvPr/>
        </p:nvSpPr>
        <p:spPr>
          <a:xfrm>
            <a:off x="587482" y="2055732"/>
            <a:ext cx="1861535" cy="507831"/>
          </a:xfrm>
          <a:prstGeom prst="rect">
            <a:avLst/>
          </a:prstGeom>
        </p:spPr>
        <p:txBody>
          <a:bodyPr wrap="none">
            <a:spAutoFit/>
          </a:bodyPr>
          <a:lstStyle/>
          <a:p>
            <a:pPr algn="ctr"/>
            <a:r>
              <a:rPr lang="en-US" sz="2700" b="1" dirty="0">
                <a:solidFill>
                  <a:srgbClr val="FF0000"/>
                </a:solidFill>
                <a:latin typeface="Times New Roman" pitchFamily="18" charset="0"/>
                <a:cs typeface="Times New Roman" pitchFamily="18" charset="0"/>
              </a:rPr>
              <a:t>a. </a:t>
            </a:r>
            <a:r>
              <a:rPr lang="en-US" sz="2700" b="1" dirty="0" err="1" smtClean="0">
                <a:solidFill>
                  <a:srgbClr val="FF0000"/>
                </a:solidFill>
                <a:latin typeface="Times New Roman" pitchFamily="18" charset="0"/>
                <a:cs typeface="Times New Roman" pitchFamily="18" charset="0"/>
              </a:rPr>
              <a:t>Thân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endParaRPr lang="en-US" sz="2700" b="1" dirty="0">
              <a:solidFill>
                <a:srgbClr val="FF0000"/>
              </a:solidFill>
              <a:latin typeface="Times New Roman" pitchFamily="18" charset="0"/>
              <a:cs typeface="Times New Roman" pitchFamily="18" charset="0"/>
            </a:endParaRPr>
          </a:p>
        </p:txBody>
      </p:sp>
      <p:sp>
        <p:nvSpPr>
          <p:cNvPr id="8" name="Rounded Rectangle 7"/>
          <p:cNvSpPr/>
          <p:nvPr/>
        </p:nvSpPr>
        <p:spPr>
          <a:xfrm>
            <a:off x="283768" y="3626073"/>
            <a:ext cx="3042751"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1</a:t>
            </a:r>
          </a:p>
          <a:p>
            <a:pPr algn="ctr"/>
            <a:r>
              <a:rPr lang="en-US" sz="2800" b="1" i="1" dirty="0" err="1" smtClean="0">
                <a:solidFill>
                  <a:prstClr val="black"/>
                </a:solidFill>
                <a:latin typeface="Times New Roman" pitchFamily="18" charset="0"/>
                <a:cs typeface="Times New Roman" pitchFamily="18" charset="0"/>
              </a:rPr>
              <a:t>Khái</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quát</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chung</a:t>
            </a:r>
            <a:endParaRPr lang="en-US" sz="2800" b="1" i="1" dirty="0">
              <a:solidFill>
                <a:prstClr val="black"/>
              </a:solidFill>
              <a:latin typeface="Times New Roman" pitchFamily="18" charset="0"/>
              <a:cs typeface="Times New Roman" pitchFamily="18" charset="0"/>
            </a:endParaRPr>
          </a:p>
        </p:txBody>
      </p:sp>
      <p:cxnSp>
        <p:nvCxnSpPr>
          <p:cNvPr id="11" name="Curved Connector 10"/>
          <p:cNvCxnSpPr>
            <a:stCxn id="8" idx="3"/>
            <a:endCxn id="7" idx="1"/>
          </p:cNvCxnSpPr>
          <p:nvPr/>
        </p:nvCxnSpPr>
        <p:spPr>
          <a:xfrm flipV="1">
            <a:off x="3326519" y="3052503"/>
            <a:ext cx="709453" cy="9913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8" idx="3"/>
            <a:endCxn id="4" idx="1"/>
          </p:cNvCxnSpPr>
          <p:nvPr/>
        </p:nvCxnSpPr>
        <p:spPr>
          <a:xfrm>
            <a:off x="3326519" y="4043859"/>
            <a:ext cx="725219" cy="142670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3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tài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hoa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nghệ</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sĩ</a:t>
            </a:r>
            <a:r>
              <a:rPr lang="en-US" sz="2800" b="1" i="1" dirty="0" smtClean="0">
                <a:solidFill>
                  <a:srgbClr val="0070C0"/>
                </a:solidFill>
                <a:latin typeface="Times New Roman" pitchFamily="18" charset="0"/>
                <a:cs typeface="Times New Roman" pitchFamily="18" charset="0"/>
              </a:rPr>
              <a:t> </a:t>
            </a:r>
          </a:p>
        </p:txBody>
      </p:sp>
      <p:sp>
        <p:nvSpPr>
          <p:cNvPr id="2" name="Rectangle 1"/>
          <p:cNvSpPr/>
          <p:nvPr/>
        </p:nvSpPr>
        <p:spPr>
          <a:xfrm>
            <a:off x="577754" y="1160240"/>
            <a:ext cx="11077433" cy="1828642"/>
          </a:xfrm>
          <a:prstGeom prst="rect">
            <a:avLst/>
          </a:prstGeom>
        </p:spPr>
        <p:txBody>
          <a:bodyPr wrap="square">
            <a:spAutoFit/>
          </a:bodyPr>
          <a:lstStyle/>
          <a:p>
            <a:pPr marL="285750" indent="-285750" algn="just">
              <a:lnSpc>
                <a:spcPct val="150000"/>
              </a:lnSpc>
              <a:spcAft>
                <a:spcPts val="1000"/>
              </a:spcAft>
              <a:buFontTx/>
              <a:buChar char="-"/>
            </a:pPr>
            <a:r>
              <a:rPr lang="en-US" sz="2600" b="1" dirty="0" err="1" smtClean="0">
                <a:solidFill>
                  <a:prstClr val="black"/>
                </a:solidFill>
                <a:latin typeface="Times New Roman"/>
                <a:ea typeface="Calibri"/>
                <a:cs typeface="Times New Roman"/>
              </a:rPr>
              <a:t>Ông</a:t>
            </a:r>
            <a:r>
              <a:rPr lang="en-US" sz="2600" b="1" dirty="0" smtClean="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lái</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đò</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được</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đặt</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trong</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tình</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huống</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thử</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thách</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đặc</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biệt</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chiến</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đấu</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với</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thác</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dữ</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sông</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Đà</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vượt</a:t>
            </a:r>
            <a:r>
              <a:rPr lang="en-US" sz="2600" b="1" dirty="0">
                <a:solidFill>
                  <a:prstClr val="black"/>
                </a:solidFill>
                <a:latin typeface="Times New Roman"/>
                <a:ea typeface="Calibri"/>
                <a:cs typeface="Times New Roman"/>
              </a:rPr>
              <a:t> qua </a:t>
            </a:r>
            <a:r>
              <a:rPr lang="en-US" sz="2600" b="1" dirty="0" err="1">
                <a:solidFill>
                  <a:prstClr val="black"/>
                </a:solidFill>
                <a:latin typeface="Times New Roman"/>
                <a:ea typeface="Calibri"/>
                <a:cs typeface="Times New Roman"/>
              </a:rPr>
              <a:t>ba</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trùng</a:t>
            </a:r>
            <a:r>
              <a:rPr lang="en-US" sz="2600" b="1" dirty="0">
                <a:solidFill>
                  <a:prstClr val="black"/>
                </a:solidFill>
                <a:latin typeface="Times New Roman"/>
                <a:ea typeface="Calibri"/>
                <a:cs typeface="Times New Roman"/>
              </a:rPr>
              <a:t> vi </a:t>
            </a:r>
            <a:r>
              <a:rPr lang="en-US" sz="2600" b="1" dirty="0" err="1">
                <a:solidFill>
                  <a:prstClr val="black"/>
                </a:solidFill>
                <a:latin typeface="Times New Roman"/>
                <a:ea typeface="Calibri"/>
                <a:cs typeface="Times New Roman"/>
              </a:rPr>
              <a:t>thạch</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trận</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bằng</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tài</a:t>
            </a:r>
            <a:r>
              <a:rPr lang="en-US" sz="2600" b="1" dirty="0">
                <a:solidFill>
                  <a:prstClr val="black"/>
                </a:solidFill>
                <a:latin typeface="Times New Roman"/>
                <a:ea typeface="Calibri"/>
                <a:cs typeface="Times New Roman"/>
              </a:rPr>
              <a:t> </a:t>
            </a:r>
            <a:r>
              <a:rPr lang="en-US" sz="2600" b="1" dirty="0" err="1">
                <a:solidFill>
                  <a:prstClr val="black"/>
                </a:solidFill>
                <a:latin typeface="Times New Roman"/>
                <a:ea typeface="Calibri"/>
                <a:cs typeface="Times New Roman"/>
              </a:rPr>
              <a:t>nghệ</a:t>
            </a:r>
            <a:r>
              <a:rPr lang="en-US" sz="2600" b="1" dirty="0">
                <a:solidFill>
                  <a:prstClr val="black"/>
                </a:solidFill>
                <a:latin typeface="Times New Roman"/>
                <a:ea typeface="Calibri"/>
                <a:cs typeface="Times New Roman"/>
              </a:rPr>
              <a:t> </a:t>
            </a:r>
            <a:r>
              <a:rPr lang="en-US" sz="2600" b="1" i="1" dirty="0" smtClean="0">
                <a:solidFill>
                  <a:prstClr val="black"/>
                </a:solidFill>
                <a:latin typeface="Times New Roman"/>
                <a:ea typeface="Calibri"/>
                <a:cs typeface="Times New Roman"/>
              </a:rPr>
              <a:t>“</a:t>
            </a:r>
            <a:r>
              <a:rPr lang="en-US" sz="2600" b="1" i="1" dirty="0" err="1" smtClean="0">
                <a:solidFill>
                  <a:prstClr val="black"/>
                </a:solidFill>
                <a:latin typeface="Times New Roman"/>
                <a:ea typeface="Calibri"/>
                <a:cs typeface="Times New Roman"/>
              </a:rPr>
              <a:t>tay</a:t>
            </a:r>
            <a:r>
              <a:rPr lang="en-US" sz="2600" b="1" i="1" dirty="0" smtClean="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lái</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ra</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hoa</a:t>
            </a:r>
            <a:r>
              <a:rPr lang="en-US" sz="2600" b="1" i="1" dirty="0" smtClean="0">
                <a:solidFill>
                  <a:prstClr val="black"/>
                </a:solidFill>
                <a:latin typeface="Times New Roman"/>
                <a:ea typeface="Calibri"/>
                <a:cs typeface="Times New Roman"/>
              </a:rPr>
              <a:t>”:</a:t>
            </a:r>
            <a:endParaRPr lang="en-US" sz="2600" b="1" i="1" dirty="0" smtClean="0">
              <a:solidFill>
                <a:prstClr val="black"/>
              </a:solidFill>
              <a:ea typeface="Calibri"/>
              <a:cs typeface="Times New Roman"/>
            </a:endParaRPr>
          </a:p>
        </p:txBody>
      </p:sp>
      <p:sp>
        <p:nvSpPr>
          <p:cNvPr id="3" name="Rectangle 2"/>
          <p:cNvSpPr/>
          <p:nvPr/>
        </p:nvSpPr>
        <p:spPr>
          <a:xfrm>
            <a:off x="691487" y="3301621"/>
            <a:ext cx="11045588" cy="1820948"/>
          </a:xfrm>
          <a:prstGeom prst="rect">
            <a:avLst/>
          </a:prstGeom>
        </p:spPr>
        <p:txBody>
          <a:bodyPr wrap="square">
            <a:spAutoFit/>
          </a:bodyPr>
          <a:lstStyle/>
          <a:p>
            <a:pPr marL="457200" lvl="0" indent="-457200" algn="just">
              <a:lnSpc>
                <a:spcPct val="150000"/>
              </a:lnSpc>
              <a:spcAft>
                <a:spcPts val="1000"/>
              </a:spcAft>
              <a:buFont typeface="Symbol"/>
              <a:buChar char="Þ"/>
            </a:pPr>
            <a:r>
              <a:rPr lang="en-US" sz="2600" dirty="0" err="1" smtClean="0">
                <a:solidFill>
                  <a:prstClr val="black"/>
                </a:solidFill>
                <a:latin typeface="Times New Roman"/>
                <a:ea typeface="Calibri"/>
                <a:cs typeface="Times New Roman"/>
              </a:rPr>
              <a:t>Việc</a:t>
            </a:r>
            <a:r>
              <a:rPr lang="en-US" sz="2600" dirty="0" smtClean="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đưa</a:t>
            </a:r>
            <a:r>
              <a:rPr lang="en-US" sz="2600" dirty="0">
                <a:solidFill>
                  <a:prstClr val="black"/>
                </a:solidFill>
                <a:latin typeface="Times New Roman"/>
                <a:ea typeface="Calibri"/>
                <a:cs typeface="Times New Roman"/>
              </a:rPr>
              <a:t> con </a:t>
            </a:r>
            <a:r>
              <a:rPr lang="en-US" sz="2600" dirty="0" err="1">
                <a:solidFill>
                  <a:prstClr val="black"/>
                </a:solidFill>
                <a:latin typeface="Times New Roman"/>
                <a:ea typeface="Calibri"/>
                <a:cs typeface="Times New Roman"/>
              </a:rPr>
              <a:t>thuyền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tìm</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đúng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luồng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nước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đúng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vượt</a:t>
            </a:r>
            <a:r>
              <a:rPr lang="en-US" sz="2600" dirty="0">
                <a:solidFill>
                  <a:prstClr val="black"/>
                </a:solidFill>
                <a:latin typeface="Times New Roman"/>
                <a:ea typeface="Calibri"/>
                <a:cs typeface="Times New Roman"/>
              </a:rPr>
              <a:t> qua </a:t>
            </a:r>
            <a:r>
              <a:rPr lang="en-US" sz="2600" dirty="0" err="1">
                <a:solidFill>
                  <a:prstClr val="black"/>
                </a:solidFill>
                <a:latin typeface="Times New Roman"/>
                <a:ea typeface="Calibri"/>
                <a:cs typeface="Times New Roman"/>
              </a:rPr>
              <a:t>bao</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cạm</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bẫy</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của</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thạch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trận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sông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Đà</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quả</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thực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là</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một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nghệ</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thuật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cao</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cường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từ</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một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tay</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lái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điêu</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luyện</a:t>
            </a:r>
            <a:r>
              <a:rPr lang="en-US" sz="2600" dirty="0" smtClean="0">
                <a:solidFill>
                  <a:prstClr val="black"/>
                </a:solidFill>
                <a:latin typeface="Times New Roman"/>
                <a:ea typeface="Calibri"/>
                <a:cs typeface="Times New Roman"/>
              </a:rPr>
              <a:t>.</a:t>
            </a:r>
          </a:p>
        </p:txBody>
      </p:sp>
    </p:spTree>
    <p:extLst>
      <p:ext uri="{BB962C8B-B14F-4D97-AF65-F5344CB8AC3E}">
        <p14:creationId xmlns:p14="http://schemas.microsoft.com/office/powerpoint/2010/main" val="38707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002060"/>
                </a:solidFill>
                <a:latin typeface="Times New Roman" pitchFamily="18" charset="0"/>
                <a:cs typeface="Times New Roman" pitchFamily="18" charset="0"/>
              </a:rPr>
              <a:t>PHẦN A. KIẾN THỨC CHUNG</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536028" y="983987"/>
            <a:ext cx="11067393" cy="1764586"/>
          </a:xfrm>
          <a:prstGeom prst="rect">
            <a:avLst/>
          </a:prstGeom>
        </p:spPr>
        <p:txBody>
          <a:bodyPr wrap="square">
            <a:spAutoFit/>
          </a:bodyPr>
          <a:lstStyle/>
          <a:p>
            <a:pPr algn="just">
              <a:lnSpc>
                <a:spcPct val="115000"/>
              </a:lnSpc>
              <a:spcAft>
                <a:spcPts val="1000"/>
              </a:spcAft>
              <a:tabLst>
                <a:tab pos="76200" algn="l"/>
              </a:tabLst>
            </a:pPr>
            <a:r>
              <a:rPr lang="nl-NL" sz="2800" b="1" dirty="0">
                <a:solidFill>
                  <a:srgbClr val="C00000"/>
                </a:solidFill>
                <a:latin typeface="Times New Roman"/>
                <a:ea typeface="SimSun"/>
              </a:rPr>
              <a:t>II. Tác </a:t>
            </a:r>
            <a:r>
              <a:rPr lang="nl-NL" sz="2800" b="1" dirty="0" smtClean="0">
                <a:solidFill>
                  <a:srgbClr val="C00000"/>
                </a:solidFill>
                <a:latin typeface="Times New Roman"/>
                <a:ea typeface="SimSun"/>
              </a:rPr>
              <a:t>phẩm</a:t>
            </a:r>
          </a:p>
          <a:p>
            <a:pPr algn="just">
              <a:lnSpc>
                <a:spcPct val="115000"/>
              </a:lnSpc>
              <a:spcAft>
                <a:spcPts val="1000"/>
              </a:spcAft>
              <a:tabLst>
                <a:tab pos="76200" algn="l"/>
              </a:tabLst>
            </a:pPr>
            <a:r>
              <a:rPr lang="nl-NL" sz="2600" b="1" i="1" dirty="0" smtClean="0">
                <a:solidFill>
                  <a:prstClr val="black"/>
                </a:solidFill>
                <a:latin typeface="Times New Roman" panose="02020603050405020304" pitchFamily="18" charset="0"/>
                <a:ea typeface="SimSun" panose="02010600030101010101" pitchFamily="2" charset="-122"/>
              </a:rPr>
              <a:t>2. Nội dung và nghệ thuật</a:t>
            </a:r>
            <a:r>
              <a:rPr lang="nl-NL" sz="2600" i="1" dirty="0" smtClean="0">
                <a:solidFill>
                  <a:prstClr val="black"/>
                </a:solidFill>
                <a:latin typeface="Times New Roman" panose="02020603050405020304" pitchFamily="18" charset="0"/>
                <a:ea typeface="SimSun" panose="02010600030101010101" pitchFamily="2" charset="-122"/>
              </a:rPr>
              <a:t>:</a:t>
            </a:r>
          </a:p>
          <a:p>
            <a:pPr algn="just">
              <a:lnSpc>
                <a:spcPct val="115000"/>
              </a:lnSpc>
              <a:spcAft>
                <a:spcPts val="1000"/>
              </a:spcAft>
              <a:tabLst>
                <a:tab pos="76200" algn="l"/>
              </a:tabLst>
            </a:pPr>
            <a:r>
              <a:rPr lang="nl-NL" sz="2600" b="1" i="1" dirty="0" smtClean="0">
                <a:solidFill>
                  <a:prstClr val="black"/>
                </a:solidFill>
                <a:latin typeface="Times New Roman" panose="02020603050405020304" pitchFamily="18" charset="0"/>
                <a:ea typeface="SimSun" panose="02010600030101010101" pitchFamily="2" charset="-122"/>
              </a:rPr>
              <a:t>a. Nội dung </a:t>
            </a:r>
          </a:p>
        </p:txBody>
      </p:sp>
      <p:sp>
        <p:nvSpPr>
          <p:cNvPr id="2" name="Rectangle 1"/>
          <p:cNvSpPr/>
          <p:nvPr/>
        </p:nvSpPr>
        <p:spPr>
          <a:xfrm>
            <a:off x="536027" y="2649906"/>
            <a:ext cx="11067393" cy="3416320"/>
          </a:xfrm>
          <a:prstGeom prst="rect">
            <a:avLst/>
          </a:prstGeom>
        </p:spPr>
        <p:txBody>
          <a:bodyPr wrap="square">
            <a:spAutoFit/>
          </a:bodyPr>
          <a:lstStyle/>
          <a:p>
            <a:pPr marL="285750" indent="-285750" algn="just">
              <a:lnSpc>
                <a:spcPct val="150000"/>
              </a:lnSpc>
              <a:buFontTx/>
              <a:buChar char="-"/>
            </a:pPr>
            <a:r>
              <a:rPr lang="vi-VN" sz="2400" dirty="0" smtClean="0">
                <a:solidFill>
                  <a:srgbClr val="000000"/>
                </a:solidFill>
                <a:latin typeface="Times New Roman"/>
              </a:rPr>
              <a:t>Đằng </a:t>
            </a:r>
            <a:r>
              <a:rPr lang="vi-VN" sz="2400" dirty="0">
                <a:solidFill>
                  <a:srgbClr val="000000"/>
                </a:solidFill>
                <a:latin typeface="Times New Roman"/>
              </a:rPr>
              <a:t>sau vẻ đẹp thiên nhiên hùng vĩ, tráng lệ và thơ mông là hình tượng người lái đò sông </a:t>
            </a:r>
            <a:r>
              <a:rPr lang="vi-VN" sz="2400" dirty="0" smtClean="0">
                <a:solidFill>
                  <a:srgbClr val="000000"/>
                </a:solidFill>
                <a:latin typeface="Times New Roman"/>
              </a:rPr>
              <a:t>Đà. </a:t>
            </a:r>
            <a:r>
              <a:rPr lang="vi-VN" sz="2400" dirty="0">
                <a:solidFill>
                  <a:srgbClr val="000000"/>
                </a:solidFill>
                <a:latin typeface="Times New Roman"/>
              </a:rPr>
              <a:t>Hình tượng nhân vật ông lái hiện lên là một người anh hùng trên sông nước với kinh nghiệm dày dạn </a:t>
            </a:r>
            <a:r>
              <a:rPr lang="vi-VN" sz="2400" dirty="0" smtClean="0">
                <a:solidFill>
                  <a:srgbClr val="000000"/>
                </a:solidFill>
                <a:latin typeface="Times New Roman"/>
              </a:rPr>
              <a:t>của một </a:t>
            </a:r>
            <a:r>
              <a:rPr lang="vi-VN" sz="2400" dirty="0">
                <a:solidFill>
                  <a:srgbClr val="000000"/>
                </a:solidFill>
                <a:latin typeface="Times New Roman"/>
              </a:rPr>
              <a:t>tay lái ra hoa và đặc biệt ông lái còn là một con người đời thường, vô danh. </a:t>
            </a:r>
            <a:endParaRPr lang="en-US" sz="2400" dirty="0" smtClean="0">
              <a:solidFill>
                <a:srgbClr val="000000"/>
              </a:solidFill>
              <a:latin typeface="Times New Roman"/>
            </a:endParaRPr>
          </a:p>
          <a:p>
            <a:pPr marL="285750" indent="-285750" algn="just">
              <a:lnSpc>
                <a:spcPct val="150000"/>
              </a:lnSpc>
              <a:buFontTx/>
              <a:buChar char="-"/>
            </a:pPr>
            <a:r>
              <a:rPr lang="vi-VN" sz="2400" dirty="0" smtClean="0">
                <a:solidFill>
                  <a:srgbClr val="000000"/>
                </a:solidFill>
                <a:latin typeface="Times New Roman"/>
              </a:rPr>
              <a:t>Qua </a:t>
            </a:r>
            <a:r>
              <a:rPr lang="vi-VN" sz="2400" dirty="0">
                <a:solidFill>
                  <a:srgbClr val="000000"/>
                </a:solidFill>
                <a:latin typeface="Times New Roman"/>
              </a:rPr>
              <a:t>đó, ta cũng thấy được tình yêu, sự say đắm của Nguyễn Tuân trước thiên nhiên và con người lao động ở miền Tây Bắc của Tổ </a:t>
            </a:r>
            <a:r>
              <a:rPr lang="vi-VN" sz="2400" dirty="0" smtClean="0">
                <a:solidFill>
                  <a:srgbClr val="000000"/>
                </a:solidFill>
                <a:latin typeface="Times New Roman"/>
              </a:rPr>
              <a:t>quốc</a:t>
            </a:r>
            <a:r>
              <a:rPr lang="en-US" sz="2400" dirty="0" smtClean="0">
                <a:solidFill>
                  <a:srgbClr val="000000"/>
                </a:solidFill>
                <a:latin typeface="Times New Roman"/>
              </a:rPr>
              <a:t>.</a:t>
            </a:r>
            <a:endParaRPr lang="vi-VN" sz="2400" dirty="0">
              <a:solidFill>
                <a:srgbClr val="000000"/>
              </a:solidFill>
              <a:latin typeface="Times New Roman"/>
            </a:endParaRPr>
          </a:p>
        </p:txBody>
      </p:sp>
    </p:spTree>
    <p:extLst>
      <p:ext uri="{BB962C8B-B14F-4D97-AF65-F5344CB8AC3E}">
        <p14:creationId xmlns:p14="http://schemas.microsoft.com/office/powerpoint/2010/main" val="40671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tài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hoa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nghệ</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sĩ</a:t>
            </a:r>
            <a:r>
              <a:rPr lang="en-US" sz="2800" b="1" i="1" dirty="0" smtClean="0">
                <a:solidFill>
                  <a:srgbClr val="0070C0"/>
                </a:solidFill>
                <a:latin typeface="Times New Roman" pitchFamily="18" charset="0"/>
                <a:cs typeface="Times New Roman" pitchFamily="18" charset="0"/>
              </a:rPr>
              <a:t> </a:t>
            </a:r>
          </a:p>
        </p:txBody>
      </p:sp>
      <p:sp>
        <p:nvSpPr>
          <p:cNvPr id="2" name="Rectangle 1"/>
          <p:cNvSpPr/>
          <p:nvPr/>
        </p:nvSpPr>
        <p:spPr>
          <a:xfrm>
            <a:off x="577754" y="1146592"/>
            <a:ext cx="11077433" cy="3821559"/>
          </a:xfrm>
          <a:prstGeom prst="rect">
            <a:avLst/>
          </a:prstGeom>
        </p:spPr>
        <p:txBody>
          <a:bodyPr wrap="square">
            <a:spAutoFit/>
          </a:bodyPr>
          <a:lstStyle/>
          <a:p>
            <a:pPr marL="285750" indent="-285750" algn="just">
              <a:lnSpc>
                <a:spcPct val="150000"/>
              </a:lnSpc>
              <a:spcAft>
                <a:spcPts val="1000"/>
              </a:spcAft>
              <a:buFontTx/>
              <a:buChar char="-"/>
            </a:pPr>
            <a:r>
              <a:rPr lang="en-US" sz="2600" b="1" dirty="0" err="1" smtClean="0">
                <a:latin typeface="Times New Roman"/>
                <a:ea typeface="Calibri"/>
                <a:cs typeface="Times New Roman"/>
              </a:rPr>
              <a:t>Ông</a:t>
            </a:r>
            <a:r>
              <a:rPr lang="en-US" sz="2600" b="1" dirty="0" smtClean="0">
                <a:latin typeface="Times New Roman"/>
                <a:ea typeface="Calibri"/>
                <a:cs typeface="Times New Roman"/>
              </a:rPr>
              <a:t> </a:t>
            </a:r>
            <a:r>
              <a:rPr lang="en-US" sz="2600" b="1" dirty="0" err="1">
                <a:latin typeface="Times New Roman"/>
                <a:ea typeface="Calibri"/>
                <a:cs typeface="Times New Roman"/>
              </a:rPr>
              <a:t>lái</a:t>
            </a:r>
            <a:r>
              <a:rPr lang="en-US" sz="2600" b="1" dirty="0">
                <a:latin typeface="Times New Roman"/>
                <a:ea typeface="Calibri"/>
                <a:cs typeface="Times New Roman"/>
              </a:rPr>
              <a:t> </a:t>
            </a:r>
            <a:r>
              <a:rPr lang="en-US" sz="2600" b="1" dirty="0" err="1">
                <a:latin typeface="Times New Roman"/>
                <a:ea typeface="Calibri"/>
                <a:cs typeface="Times New Roman"/>
              </a:rPr>
              <a:t>đò</a:t>
            </a:r>
            <a:r>
              <a:rPr lang="en-US" sz="2600" b="1" dirty="0">
                <a:latin typeface="Times New Roman"/>
                <a:ea typeface="Calibri"/>
                <a:cs typeface="Times New Roman"/>
              </a:rPr>
              <a:t> </a:t>
            </a:r>
            <a:r>
              <a:rPr lang="en-US" sz="2600" b="1" dirty="0" err="1">
                <a:latin typeface="Times New Roman"/>
                <a:ea typeface="Calibri"/>
                <a:cs typeface="Times New Roman"/>
              </a:rPr>
              <a:t>được</a:t>
            </a:r>
            <a:r>
              <a:rPr lang="en-US" sz="2600" b="1" dirty="0">
                <a:latin typeface="Times New Roman"/>
                <a:ea typeface="Calibri"/>
                <a:cs typeface="Times New Roman"/>
              </a:rPr>
              <a:t> </a:t>
            </a:r>
            <a:r>
              <a:rPr lang="en-US" sz="2600" b="1" dirty="0" err="1">
                <a:latin typeface="Times New Roman"/>
                <a:ea typeface="Calibri"/>
                <a:cs typeface="Times New Roman"/>
              </a:rPr>
              <a:t>đặt</a:t>
            </a:r>
            <a:r>
              <a:rPr lang="en-US" sz="2600" b="1" dirty="0">
                <a:latin typeface="Times New Roman"/>
                <a:ea typeface="Calibri"/>
                <a:cs typeface="Times New Roman"/>
              </a:rPr>
              <a:t> </a:t>
            </a:r>
            <a:r>
              <a:rPr lang="en-US" sz="2600" b="1" dirty="0" err="1">
                <a:latin typeface="Times New Roman"/>
                <a:ea typeface="Calibri"/>
                <a:cs typeface="Times New Roman"/>
              </a:rPr>
              <a:t>trong</a:t>
            </a:r>
            <a:r>
              <a:rPr lang="en-US" sz="2600" b="1" dirty="0">
                <a:latin typeface="Times New Roman"/>
                <a:ea typeface="Calibri"/>
                <a:cs typeface="Times New Roman"/>
              </a:rPr>
              <a:t> </a:t>
            </a:r>
            <a:r>
              <a:rPr lang="en-US" sz="2600" b="1" dirty="0" err="1">
                <a:latin typeface="Times New Roman"/>
                <a:ea typeface="Calibri"/>
                <a:cs typeface="Times New Roman"/>
              </a:rPr>
              <a:t>tình</a:t>
            </a:r>
            <a:r>
              <a:rPr lang="en-US" sz="2600" b="1" dirty="0">
                <a:latin typeface="Times New Roman"/>
                <a:ea typeface="Calibri"/>
                <a:cs typeface="Times New Roman"/>
              </a:rPr>
              <a:t> </a:t>
            </a:r>
            <a:r>
              <a:rPr lang="en-US" sz="2600" b="1" dirty="0" err="1">
                <a:latin typeface="Times New Roman"/>
                <a:ea typeface="Calibri"/>
                <a:cs typeface="Times New Roman"/>
              </a:rPr>
              <a:t>huống</a:t>
            </a:r>
            <a:r>
              <a:rPr lang="en-US" sz="2600" b="1" dirty="0">
                <a:latin typeface="Times New Roman"/>
                <a:ea typeface="Calibri"/>
                <a:cs typeface="Times New Roman"/>
              </a:rPr>
              <a:t> </a:t>
            </a:r>
            <a:r>
              <a:rPr lang="en-US" sz="2600" b="1" dirty="0" err="1">
                <a:latin typeface="Times New Roman"/>
                <a:ea typeface="Calibri"/>
                <a:cs typeface="Times New Roman"/>
              </a:rPr>
              <a:t>thử</a:t>
            </a:r>
            <a:r>
              <a:rPr lang="en-US" sz="2600" b="1" dirty="0">
                <a:latin typeface="Times New Roman"/>
                <a:ea typeface="Calibri"/>
                <a:cs typeface="Times New Roman"/>
              </a:rPr>
              <a:t> </a:t>
            </a:r>
            <a:r>
              <a:rPr lang="en-US" sz="2600" b="1" dirty="0" err="1">
                <a:latin typeface="Times New Roman"/>
                <a:ea typeface="Calibri"/>
                <a:cs typeface="Times New Roman"/>
              </a:rPr>
              <a:t>thách</a:t>
            </a:r>
            <a:r>
              <a:rPr lang="en-US" sz="2600" b="1" dirty="0">
                <a:latin typeface="Times New Roman"/>
                <a:ea typeface="Calibri"/>
                <a:cs typeface="Times New Roman"/>
              </a:rPr>
              <a:t> </a:t>
            </a:r>
            <a:r>
              <a:rPr lang="en-US" sz="2600" b="1" dirty="0" err="1">
                <a:latin typeface="Times New Roman"/>
                <a:ea typeface="Calibri"/>
                <a:cs typeface="Times New Roman"/>
              </a:rPr>
              <a:t>đặc</a:t>
            </a:r>
            <a:r>
              <a:rPr lang="en-US" sz="2600" b="1" dirty="0">
                <a:latin typeface="Times New Roman"/>
                <a:ea typeface="Calibri"/>
                <a:cs typeface="Times New Roman"/>
              </a:rPr>
              <a:t> </a:t>
            </a:r>
            <a:r>
              <a:rPr lang="en-US" sz="2600" b="1" dirty="0" err="1">
                <a:latin typeface="Times New Roman"/>
                <a:ea typeface="Calibri"/>
                <a:cs typeface="Times New Roman"/>
              </a:rPr>
              <a:t>biệt</a:t>
            </a:r>
            <a:r>
              <a:rPr lang="en-US" sz="2600" b="1" dirty="0">
                <a:latin typeface="Times New Roman"/>
                <a:ea typeface="Calibri"/>
                <a:cs typeface="Times New Roman"/>
              </a:rPr>
              <a:t>: </a:t>
            </a:r>
            <a:r>
              <a:rPr lang="en-US" sz="2600" b="1" dirty="0" err="1">
                <a:latin typeface="Times New Roman"/>
                <a:ea typeface="Calibri"/>
                <a:cs typeface="Times New Roman"/>
              </a:rPr>
              <a:t>chiến</a:t>
            </a:r>
            <a:r>
              <a:rPr lang="en-US" sz="2600" b="1" dirty="0">
                <a:latin typeface="Times New Roman"/>
                <a:ea typeface="Calibri"/>
                <a:cs typeface="Times New Roman"/>
              </a:rPr>
              <a:t> </a:t>
            </a:r>
            <a:r>
              <a:rPr lang="en-US" sz="2600" b="1" dirty="0" err="1">
                <a:latin typeface="Times New Roman"/>
                <a:ea typeface="Calibri"/>
                <a:cs typeface="Times New Roman"/>
              </a:rPr>
              <a:t>đấu</a:t>
            </a:r>
            <a:r>
              <a:rPr lang="en-US" sz="2600" b="1" dirty="0">
                <a:latin typeface="Times New Roman"/>
                <a:ea typeface="Calibri"/>
                <a:cs typeface="Times New Roman"/>
              </a:rPr>
              <a:t> </a:t>
            </a:r>
            <a:r>
              <a:rPr lang="en-US" sz="2600" b="1" dirty="0" err="1">
                <a:latin typeface="Times New Roman"/>
                <a:ea typeface="Calibri"/>
                <a:cs typeface="Times New Roman"/>
              </a:rPr>
              <a:t>với</a:t>
            </a:r>
            <a:r>
              <a:rPr lang="en-US" sz="2600" b="1" dirty="0">
                <a:latin typeface="Times New Roman"/>
                <a:ea typeface="Calibri"/>
                <a:cs typeface="Times New Roman"/>
              </a:rPr>
              <a:t> </a:t>
            </a:r>
            <a:r>
              <a:rPr lang="en-US" sz="2600" b="1" dirty="0" err="1">
                <a:latin typeface="Times New Roman"/>
                <a:ea typeface="Calibri"/>
                <a:cs typeface="Times New Roman"/>
              </a:rPr>
              <a:t>thác</a:t>
            </a:r>
            <a:r>
              <a:rPr lang="en-US" sz="2600" b="1" dirty="0">
                <a:latin typeface="Times New Roman"/>
                <a:ea typeface="Calibri"/>
                <a:cs typeface="Times New Roman"/>
              </a:rPr>
              <a:t> </a:t>
            </a:r>
            <a:r>
              <a:rPr lang="en-US" sz="2600" b="1" dirty="0" err="1">
                <a:latin typeface="Times New Roman"/>
                <a:ea typeface="Calibri"/>
                <a:cs typeface="Times New Roman"/>
              </a:rPr>
              <a:t>dữ</a:t>
            </a:r>
            <a:r>
              <a:rPr lang="en-US" sz="2600" b="1" dirty="0">
                <a:latin typeface="Times New Roman"/>
                <a:ea typeface="Calibri"/>
                <a:cs typeface="Times New Roman"/>
              </a:rPr>
              <a:t> </a:t>
            </a:r>
            <a:r>
              <a:rPr lang="en-US" sz="2600" b="1" dirty="0" err="1">
                <a:latin typeface="Times New Roman"/>
                <a:ea typeface="Calibri"/>
                <a:cs typeface="Times New Roman"/>
              </a:rPr>
              <a:t>sông</a:t>
            </a:r>
            <a:r>
              <a:rPr lang="en-US" sz="2600" b="1" dirty="0">
                <a:latin typeface="Times New Roman"/>
                <a:ea typeface="Calibri"/>
                <a:cs typeface="Times New Roman"/>
              </a:rPr>
              <a:t> </a:t>
            </a:r>
            <a:r>
              <a:rPr lang="en-US" sz="2600" b="1" dirty="0" err="1">
                <a:latin typeface="Times New Roman"/>
                <a:ea typeface="Calibri"/>
                <a:cs typeface="Times New Roman"/>
              </a:rPr>
              <a:t>Đà</a:t>
            </a:r>
            <a:r>
              <a:rPr lang="en-US" sz="2600" b="1" dirty="0">
                <a:latin typeface="Times New Roman"/>
                <a:ea typeface="Calibri"/>
                <a:cs typeface="Times New Roman"/>
              </a:rPr>
              <a:t>, </a:t>
            </a:r>
            <a:r>
              <a:rPr lang="en-US" sz="2600" b="1" dirty="0" err="1">
                <a:latin typeface="Times New Roman"/>
                <a:ea typeface="Calibri"/>
                <a:cs typeface="Times New Roman"/>
              </a:rPr>
              <a:t>vượt</a:t>
            </a:r>
            <a:r>
              <a:rPr lang="en-US" sz="2600" b="1" dirty="0">
                <a:latin typeface="Times New Roman"/>
                <a:ea typeface="Calibri"/>
                <a:cs typeface="Times New Roman"/>
              </a:rPr>
              <a:t> qua </a:t>
            </a:r>
            <a:r>
              <a:rPr lang="en-US" sz="2600" b="1" dirty="0" err="1">
                <a:latin typeface="Times New Roman"/>
                <a:ea typeface="Calibri"/>
                <a:cs typeface="Times New Roman"/>
              </a:rPr>
              <a:t>ba</a:t>
            </a:r>
            <a:r>
              <a:rPr lang="en-US" sz="2600" b="1" dirty="0">
                <a:latin typeface="Times New Roman"/>
                <a:ea typeface="Calibri"/>
                <a:cs typeface="Times New Roman"/>
              </a:rPr>
              <a:t> </a:t>
            </a:r>
            <a:r>
              <a:rPr lang="en-US" sz="2600" b="1" dirty="0" err="1">
                <a:latin typeface="Times New Roman"/>
                <a:ea typeface="Calibri"/>
                <a:cs typeface="Times New Roman"/>
              </a:rPr>
              <a:t>trùng</a:t>
            </a:r>
            <a:r>
              <a:rPr lang="en-US" sz="2600" b="1" dirty="0">
                <a:latin typeface="Times New Roman"/>
                <a:ea typeface="Calibri"/>
                <a:cs typeface="Times New Roman"/>
              </a:rPr>
              <a:t> vi </a:t>
            </a:r>
            <a:r>
              <a:rPr lang="en-US" sz="2600" b="1" dirty="0" err="1">
                <a:latin typeface="Times New Roman"/>
                <a:ea typeface="Calibri"/>
                <a:cs typeface="Times New Roman"/>
              </a:rPr>
              <a:t>thạch</a:t>
            </a:r>
            <a:r>
              <a:rPr lang="en-US" sz="2600" b="1" dirty="0">
                <a:latin typeface="Times New Roman"/>
                <a:ea typeface="Calibri"/>
                <a:cs typeface="Times New Roman"/>
              </a:rPr>
              <a:t> </a:t>
            </a:r>
            <a:r>
              <a:rPr lang="en-US" sz="2600" b="1" dirty="0" err="1">
                <a:latin typeface="Times New Roman"/>
                <a:ea typeface="Calibri"/>
                <a:cs typeface="Times New Roman"/>
              </a:rPr>
              <a:t>trận</a:t>
            </a:r>
            <a:r>
              <a:rPr lang="en-US" sz="2600" b="1" dirty="0">
                <a:latin typeface="Times New Roman"/>
                <a:ea typeface="Calibri"/>
                <a:cs typeface="Times New Roman"/>
              </a:rPr>
              <a:t> </a:t>
            </a:r>
            <a:r>
              <a:rPr lang="en-US" sz="2600" b="1" dirty="0" err="1">
                <a:latin typeface="Times New Roman"/>
                <a:ea typeface="Calibri"/>
                <a:cs typeface="Times New Roman"/>
              </a:rPr>
              <a:t>bằng</a:t>
            </a:r>
            <a:r>
              <a:rPr lang="en-US" sz="2600" b="1" dirty="0">
                <a:latin typeface="Times New Roman"/>
                <a:ea typeface="Calibri"/>
                <a:cs typeface="Times New Roman"/>
              </a:rPr>
              <a:t> </a:t>
            </a:r>
            <a:r>
              <a:rPr lang="en-US" sz="2600" b="1" dirty="0" err="1">
                <a:latin typeface="Times New Roman"/>
                <a:ea typeface="Calibri"/>
                <a:cs typeface="Times New Roman"/>
              </a:rPr>
              <a:t>tài</a:t>
            </a:r>
            <a:r>
              <a:rPr lang="en-US" sz="2600" b="1" dirty="0">
                <a:latin typeface="Times New Roman"/>
                <a:ea typeface="Calibri"/>
                <a:cs typeface="Times New Roman"/>
              </a:rPr>
              <a:t> </a:t>
            </a:r>
            <a:r>
              <a:rPr lang="en-US" sz="2600" b="1" dirty="0" err="1">
                <a:latin typeface="Times New Roman"/>
                <a:ea typeface="Calibri"/>
                <a:cs typeface="Times New Roman"/>
              </a:rPr>
              <a:t>nghệ</a:t>
            </a:r>
            <a:r>
              <a:rPr lang="en-US" sz="2600" b="1" dirty="0">
                <a:latin typeface="Times New Roman"/>
                <a:ea typeface="Calibri"/>
                <a:cs typeface="Times New Roman"/>
              </a:rPr>
              <a:t> </a:t>
            </a:r>
            <a:r>
              <a:rPr lang="en-US" sz="2600" b="1" i="1" dirty="0" smtClean="0">
                <a:latin typeface="Times New Roman"/>
                <a:ea typeface="Calibri"/>
                <a:cs typeface="Times New Roman"/>
              </a:rPr>
              <a:t>“</a:t>
            </a:r>
            <a:r>
              <a:rPr lang="en-US" sz="2600" b="1" i="1" dirty="0" err="1" smtClean="0">
                <a:latin typeface="Times New Roman"/>
                <a:ea typeface="Calibri"/>
                <a:cs typeface="Times New Roman"/>
              </a:rPr>
              <a:t>tay</a:t>
            </a:r>
            <a:r>
              <a:rPr lang="en-US" sz="2600" b="1" i="1" dirty="0" smtClean="0">
                <a:latin typeface="Times New Roman"/>
                <a:ea typeface="Calibri"/>
                <a:cs typeface="Times New Roman"/>
              </a:rPr>
              <a:t> </a:t>
            </a:r>
            <a:r>
              <a:rPr lang="en-US" sz="2600" b="1" i="1" dirty="0" err="1">
                <a:latin typeface="Times New Roman"/>
                <a:ea typeface="Calibri"/>
                <a:cs typeface="Times New Roman"/>
              </a:rPr>
              <a:t>lái</a:t>
            </a:r>
            <a:r>
              <a:rPr lang="en-US" sz="2600" b="1" i="1" dirty="0">
                <a:latin typeface="Times New Roman"/>
                <a:ea typeface="Calibri"/>
                <a:cs typeface="Times New Roman"/>
              </a:rPr>
              <a:t> </a:t>
            </a:r>
            <a:r>
              <a:rPr lang="en-US" sz="2600" b="1" i="1" dirty="0" err="1">
                <a:latin typeface="Times New Roman"/>
                <a:ea typeface="Calibri"/>
                <a:cs typeface="Times New Roman"/>
              </a:rPr>
              <a:t>ra</a:t>
            </a:r>
            <a:r>
              <a:rPr lang="en-US" sz="2600" b="1" i="1" dirty="0">
                <a:latin typeface="Times New Roman"/>
                <a:ea typeface="Calibri"/>
                <a:cs typeface="Times New Roman"/>
              </a:rPr>
              <a:t> </a:t>
            </a:r>
            <a:r>
              <a:rPr lang="en-US" sz="2600" b="1" i="1" dirty="0" err="1">
                <a:latin typeface="Times New Roman"/>
                <a:ea typeface="Calibri"/>
                <a:cs typeface="Times New Roman"/>
              </a:rPr>
              <a:t>hoa</a:t>
            </a:r>
            <a:r>
              <a:rPr lang="en-US" sz="2600" b="1" i="1" dirty="0" smtClean="0">
                <a:latin typeface="Times New Roman"/>
                <a:ea typeface="Calibri"/>
                <a:cs typeface="Times New Roman"/>
              </a:rPr>
              <a:t>”:</a:t>
            </a:r>
            <a:endParaRPr lang="en-US" sz="2600" b="1" i="1" dirty="0" smtClean="0">
              <a:ea typeface="Calibri"/>
              <a:cs typeface="Times New Roman"/>
            </a:endParaRPr>
          </a:p>
          <a:p>
            <a:pPr marL="457200" indent="-457200" algn="just">
              <a:lnSpc>
                <a:spcPct val="150000"/>
              </a:lnSpc>
              <a:spcAft>
                <a:spcPts val="1000"/>
              </a:spcAft>
              <a:buFont typeface="Wingdings" pitchFamily="2" charset="2"/>
              <a:buChar char="§"/>
            </a:pPr>
            <a:r>
              <a:rPr lang="en-US" sz="2600" i="1" dirty="0" smtClean="0">
                <a:latin typeface="Times New Roman"/>
                <a:ea typeface="Calibri"/>
                <a:cs typeface="Times New Roman"/>
              </a:rPr>
              <a:t>“</a:t>
            </a:r>
            <a:r>
              <a:rPr lang="en-US" sz="2600" i="1" dirty="0" err="1" smtClean="0">
                <a:latin typeface="Times New Roman"/>
                <a:ea typeface="Calibri"/>
                <a:cs typeface="Times New Roman"/>
              </a:rPr>
              <a:t>Nắm</a:t>
            </a:r>
            <a:r>
              <a:rPr lang="en-US" sz="2600" i="1" dirty="0" smtClean="0">
                <a:latin typeface="Times New Roman"/>
                <a:ea typeface="Calibri"/>
                <a:cs typeface="Times New Roman"/>
              </a:rPr>
              <a:t> </a:t>
            </a:r>
            <a:r>
              <a:rPr lang="en-US" sz="2600" i="1" dirty="0" err="1">
                <a:latin typeface="Times New Roman"/>
                <a:ea typeface="Calibri"/>
                <a:cs typeface="Times New Roman"/>
              </a:rPr>
              <a:t>chắc</a:t>
            </a:r>
            <a:r>
              <a:rPr lang="en-US" sz="2600" i="1" dirty="0">
                <a:latin typeface="Times New Roman"/>
                <a:ea typeface="Calibri"/>
                <a:cs typeface="Times New Roman"/>
              </a:rPr>
              <a:t> </a:t>
            </a:r>
            <a:r>
              <a:rPr lang="en-US" sz="2600" i="1" dirty="0" err="1">
                <a:latin typeface="Times New Roman"/>
                <a:ea typeface="Calibri"/>
                <a:cs typeface="Times New Roman"/>
              </a:rPr>
              <a:t>binh</a:t>
            </a:r>
            <a:r>
              <a:rPr lang="en-US" sz="2600" i="1" dirty="0">
                <a:latin typeface="Times New Roman"/>
                <a:ea typeface="Calibri"/>
                <a:cs typeface="Times New Roman"/>
              </a:rPr>
              <a:t> </a:t>
            </a:r>
            <a:r>
              <a:rPr lang="en-US" sz="2600" i="1" dirty="0" err="1">
                <a:latin typeface="Times New Roman"/>
                <a:ea typeface="Calibri"/>
                <a:cs typeface="Times New Roman"/>
              </a:rPr>
              <a:t>pháp</a:t>
            </a:r>
            <a:r>
              <a:rPr lang="en-US" sz="2600" i="1" dirty="0">
                <a:latin typeface="Times New Roman"/>
                <a:ea typeface="Calibri"/>
                <a:cs typeface="Times New Roman"/>
              </a:rPr>
              <a:t> </a:t>
            </a:r>
            <a:r>
              <a:rPr lang="en-US" sz="2600" i="1" dirty="0" err="1">
                <a:latin typeface="Times New Roman"/>
                <a:ea typeface="Calibri"/>
                <a:cs typeface="Times New Roman"/>
              </a:rPr>
              <a:t>của</a:t>
            </a:r>
            <a:r>
              <a:rPr lang="en-US" sz="2600" i="1" dirty="0">
                <a:latin typeface="Times New Roman"/>
                <a:ea typeface="Calibri"/>
                <a:cs typeface="Times New Roman"/>
              </a:rPr>
              <a:t> </a:t>
            </a:r>
            <a:r>
              <a:rPr lang="en-US" sz="2600" i="1" dirty="0" err="1">
                <a:latin typeface="Times New Roman"/>
                <a:ea typeface="Calibri"/>
                <a:cs typeface="Times New Roman"/>
              </a:rPr>
              <a:t>thần</a:t>
            </a:r>
            <a:r>
              <a:rPr lang="en-US" sz="2600" i="1" dirty="0">
                <a:latin typeface="Times New Roman"/>
                <a:ea typeface="Calibri"/>
                <a:cs typeface="Times New Roman"/>
              </a:rPr>
              <a:t> </a:t>
            </a:r>
            <a:r>
              <a:rPr lang="en-US" sz="2600" i="1" dirty="0" err="1">
                <a:latin typeface="Times New Roman"/>
                <a:ea typeface="Calibri"/>
                <a:cs typeface="Times New Roman"/>
              </a:rPr>
              <a:t>sông</a:t>
            </a:r>
            <a:r>
              <a:rPr lang="en-US" sz="2600" i="1" dirty="0">
                <a:latin typeface="Times New Roman"/>
                <a:ea typeface="Calibri"/>
                <a:cs typeface="Times New Roman"/>
              </a:rPr>
              <a:t> </a:t>
            </a:r>
            <a:r>
              <a:rPr lang="en-US" sz="2600" i="1" dirty="0" err="1">
                <a:latin typeface="Times New Roman"/>
                <a:ea typeface="Calibri"/>
                <a:cs typeface="Times New Roman"/>
              </a:rPr>
              <a:t>thần</a:t>
            </a:r>
            <a:r>
              <a:rPr lang="en-US" sz="2600" i="1" dirty="0">
                <a:latin typeface="Times New Roman"/>
                <a:ea typeface="Calibri"/>
                <a:cs typeface="Times New Roman"/>
              </a:rPr>
              <a:t> </a:t>
            </a:r>
            <a:r>
              <a:rPr lang="en-US" sz="2600" i="1" dirty="0" err="1">
                <a:latin typeface="Times New Roman"/>
                <a:ea typeface="Calibri"/>
                <a:cs typeface="Times New Roman"/>
              </a:rPr>
              <a:t>đá</a:t>
            </a:r>
            <a:r>
              <a:rPr lang="en-US" sz="2600" i="1" dirty="0" smtClean="0">
                <a:latin typeface="Times New Roman"/>
                <a:ea typeface="Calibri"/>
                <a:cs typeface="Times New Roman"/>
              </a:rPr>
              <a:t>” </a:t>
            </a:r>
            <a:r>
              <a:rPr lang="en-US" sz="2600" dirty="0" err="1" smtClean="0">
                <a:latin typeface="Times New Roman"/>
                <a:ea typeface="Calibri"/>
                <a:cs typeface="Times New Roman"/>
              </a:rPr>
              <a:t>và</a:t>
            </a:r>
            <a:r>
              <a:rPr lang="en-US" sz="2600" dirty="0" smtClean="0">
                <a:latin typeface="Times New Roman"/>
                <a:ea typeface="Calibri"/>
                <a:cs typeface="Times New Roman"/>
              </a:rPr>
              <a:t> </a:t>
            </a:r>
            <a:r>
              <a:rPr lang="en-US" sz="2600" dirty="0" err="1">
                <a:latin typeface="Times New Roman"/>
                <a:ea typeface="Calibri"/>
                <a:cs typeface="Times New Roman"/>
              </a:rPr>
              <a:t>ung</a:t>
            </a:r>
            <a:r>
              <a:rPr lang="en-US" sz="2600" dirty="0">
                <a:latin typeface="Times New Roman"/>
                <a:ea typeface="Calibri"/>
                <a:cs typeface="Times New Roman"/>
              </a:rPr>
              <a:t> dung </a:t>
            </a:r>
            <a:r>
              <a:rPr lang="en-US" sz="2600" dirty="0" err="1">
                <a:latin typeface="Times New Roman"/>
                <a:ea typeface="Calibri"/>
                <a:cs typeface="Times New Roman"/>
              </a:rPr>
              <a:t>chủ</a:t>
            </a:r>
            <a:r>
              <a:rPr lang="en-US" sz="2600" dirty="0">
                <a:latin typeface="Times New Roman"/>
                <a:ea typeface="Calibri"/>
                <a:cs typeface="Times New Roman"/>
              </a:rPr>
              <a:t> </a:t>
            </a:r>
            <a:r>
              <a:rPr lang="en-US" sz="2600" dirty="0" err="1">
                <a:latin typeface="Times New Roman"/>
                <a:ea typeface="Calibri"/>
                <a:cs typeface="Times New Roman"/>
              </a:rPr>
              <a:t>động</a:t>
            </a:r>
            <a:r>
              <a:rPr lang="en-US" sz="2600" dirty="0">
                <a:latin typeface="Times New Roman"/>
                <a:ea typeface="Calibri"/>
                <a:cs typeface="Times New Roman"/>
              </a:rPr>
              <a:t> </a:t>
            </a:r>
            <a:r>
              <a:rPr lang="en-US" sz="2600" dirty="0" err="1">
                <a:latin typeface="Times New Roman"/>
                <a:ea typeface="Calibri"/>
                <a:cs typeface="Times New Roman"/>
              </a:rPr>
              <a:t>trong</a:t>
            </a:r>
            <a:r>
              <a:rPr lang="en-US" sz="2600" dirty="0">
                <a:latin typeface="Times New Roman"/>
                <a:ea typeface="Calibri"/>
                <a:cs typeface="Times New Roman"/>
              </a:rPr>
              <a:t> </a:t>
            </a:r>
            <a:r>
              <a:rPr lang="en-US" sz="2600" dirty="0" err="1">
                <a:latin typeface="Times New Roman"/>
                <a:ea typeface="Calibri"/>
                <a:cs typeface="Times New Roman"/>
              </a:rPr>
              <a:t>hình</a:t>
            </a:r>
            <a:r>
              <a:rPr lang="en-US" sz="2600" dirty="0">
                <a:latin typeface="Times New Roman"/>
                <a:ea typeface="Calibri"/>
                <a:cs typeface="Times New Roman"/>
              </a:rPr>
              <a:t> </a:t>
            </a:r>
            <a:r>
              <a:rPr lang="en-US" sz="2600" dirty="0" err="1">
                <a:latin typeface="Times New Roman"/>
                <a:ea typeface="Calibri"/>
                <a:cs typeface="Times New Roman"/>
              </a:rPr>
              <a:t>ảnh</a:t>
            </a:r>
            <a:r>
              <a:rPr lang="en-US" sz="2600" dirty="0">
                <a:latin typeface="Times New Roman"/>
                <a:ea typeface="Calibri"/>
                <a:cs typeface="Times New Roman"/>
              </a:rPr>
              <a:t> </a:t>
            </a:r>
            <a:r>
              <a:rPr lang="en-US" sz="2600" i="1" dirty="0">
                <a:latin typeface="Times New Roman"/>
                <a:ea typeface="Calibri"/>
                <a:cs typeface="Times New Roman"/>
              </a:rPr>
              <a:t>“ </a:t>
            </a:r>
            <a:r>
              <a:rPr lang="en-US" sz="2600" i="1" dirty="0" err="1">
                <a:latin typeface="Times New Roman"/>
                <a:ea typeface="Calibri"/>
                <a:cs typeface="Times New Roman"/>
              </a:rPr>
              <a:t>trên</a:t>
            </a:r>
            <a:r>
              <a:rPr lang="en-US" sz="2600" i="1" dirty="0">
                <a:latin typeface="Times New Roman"/>
                <a:ea typeface="Calibri"/>
                <a:cs typeface="Times New Roman"/>
              </a:rPr>
              <a:t> </a:t>
            </a:r>
            <a:r>
              <a:rPr lang="en-US" sz="2600" i="1" dirty="0" err="1">
                <a:latin typeface="Times New Roman"/>
                <a:ea typeface="Calibri"/>
                <a:cs typeface="Times New Roman"/>
              </a:rPr>
              <a:t>thác</a:t>
            </a:r>
            <a:r>
              <a:rPr lang="en-US" sz="2600" i="1" dirty="0">
                <a:latin typeface="Times New Roman"/>
                <a:ea typeface="Calibri"/>
                <a:cs typeface="Times New Roman"/>
              </a:rPr>
              <a:t> </a:t>
            </a:r>
            <a:r>
              <a:rPr lang="en-US" sz="2600" i="1" dirty="0" err="1">
                <a:latin typeface="Times New Roman"/>
                <a:ea typeface="Calibri"/>
                <a:cs typeface="Times New Roman"/>
              </a:rPr>
              <a:t>hiên</a:t>
            </a:r>
            <a:r>
              <a:rPr lang="en-US" sz="2600" i="1" dirty="0">
                <a:latin typeface="Times New Roman"/>
                <a:ea typeface="Calibri"/>
                <a:cs typeface="Times New Roman"/>
              </a:rPr>
              <a:t> </a:t>
            </a:r>
            <a:r>
              <a:rPr lang="en-US" sz="2600" i="1" dirty="0" err="1">
                <a:latin typeface="Times New Roman"/>
                <a:ea typeface="Calibri"/>
                <a:cs typeface="Times New Roman"/>
              </a:rPr>
              <a:t>ngang</a:t>
            </a:r>
            <a:r>
              <a:rPr lang="en-US" sz="2600" i="1" dirty="0">
                <a:latin typeface="Times New Roman"/>
                <a:ea typeface="Calibri"/>
                <a:cs typeface="Times New Roman"/>
              </a:rPr>
              <a:t> </a:t>
            </a:r>
            <a:r>
              <a:rPr lang="en-US" sz="2600" i="1" dirty="0" err="1">
                <a:latin typeface="Times New Roman"/>
                <a:ea typeface="Calibri"/>
                <a:cs typeface="Times New Roman"/>
              </a:rPr>
              <a:t>người</a:t>
            </a:r>
            <a:r>
              <a:rPr lang="en-US" sz="2600" i="1" dirty="0">
                <a:latin typeface="Times New Roman"/>
                <a:ea typeface="Calibri"/>
                <a:cs typeface="Times New Roman"/>
              </a:rPr>
              <a:t> </a:t>
            </a:r>
            <a:r>
              <a:rPr lang="en-US" sz="2600" i="1" dirty="0" err="1">
                <a:latin typeface="Times New Roman"/>
                <a:ea typeface="Calibri"/>
                <a:cs typeface="Times New Roman"/>
              </a:rPr>
              <a:t>lái</a:t>
            </a:r>
            <a:r>
              <a:rPr lang="en-US" sz="2600" i="1" dirty="0">
                <a:latin typeface="Times New Roman"/>
                <a:ea typeface="Calibri"/>
                <a:cs typeface="Times New Roman"/>
              </a:rPr>
              <a:t> </a:t>
            </a:r>
            <a:r>
              <a:rPr lang="en-US" sz="2600" i="1" dirty="0" err="1">
                <a:latin typeface="Times New Roman"/>
                <a:ea typeface="Calibri"/>
                <a:cs typeface="Times New Roman"/>
              </a:rPr>
              <a:t>đò</a:t>
            </a:r>
            <a:r>
              <a:rPr lang="en-US" sz="2600" i="1" dirty="0">
                <a:latin typeface="Times New Roman"/>
                <a:ea typeface="Calibri"/>
                <a:cs typeface="Times New Roman"/>
              </a:rPr>
              <a:t> </a:t>
            </a:r>
            <a:r>
              <a:rPr lang="en-US" sz="2600" i="1" dirty="0" err="1">
                <a:latin typeface="Times New Roman"/>
                <a:ea typeface="Calibri"/>
                <a:cs typeface="Times New Roman"/>
              </a:rPr>
              <a:t>sông</a:t>
            </a:r>
            <a:r>
              <a:rPr lang="en-US" sz="2600" i="1" dirty="0">
                <a:latin typeface="Times New Roman"/>
                <a:ea typeface="Calibri"/>
                <a:cs typeface="Times New Roman"/>
              </a:rPr>
              <a:t> </a:t>
            </a:r>
            <a:r>
              <a:rPr lang="en-US" sz="2600" i="1" dirty="0" err="1">
                <a:latin typeface="Times New Roman"/>
                <a:ea typeface="Calibri"/>
                <a:cs typeface="Times New Roman"/>
              </a:rPr>
              <a:t>Đà</a:t>
            </a:r>
            <a:r>
              <a:rPr lang="en-US" sz="2600" i="1" dirty="0">
                <a:latin typeface="Times New Roman"/>
                <a:ea typeface="Calibri"/>
                <a:cs typeface="Times New Roman"/>
              </a:rPr>
              <a:t> </a:t>
            </a:r>
            <a:r>
              <a:rPr lang="en-US" sz="2600" i="1" dirty="0" err="1">
                <a:latin typeface="Times New Roman"/>
                <a:ea typeface="Calibri"/>
                <a:cs typeface="Times New Roman"/>
              </a:rPr>
              <a:t>có</a:t>
            </a:r>
            <a:r>
              <a:rPr lang="en-US" sz="2600" i="1" dirty="0">
                <a:latin typeface="Times New Roman"/>
                <a:ea typeface="Calibri"/>
                <a:cs typeface="Times New Roman"/>
              </a:rPr>
              <a:t> </a:t>
            </a:r>
            <a:r>
              <a:rPr lang="en-US" sz="2600" i="1" dirty="0" err="1">
                <a:latin typeface="Times New Roman"/>
                <a:ea typeface="Calibri"/>
                <a:cs typeface="Times New Roman"/>
              </a:rPr>
              <a:t>tự</a:t>
            </a:r>
            <a:r>
              <a:rPr lang="en-US" sz="2600" i="1" dirty="0">
                <a:latin typeface="Times New Roman"/>
                <a:ea typeface="Calibri"/>
                <a:cs typeface="Times New Roman"/>
              </a:rPr>
              <a:t> do, </a:t>
            </a:r>
            <a:r>
              <a:rPr lang="en-US" sz="2600" i="1" dirty="0" err="1">
                <a:latin typeface="Times New Roman"/>
                <a:ea typeface="Calibri"/>
                <a:cs typeface="Times New Roman"/>
              </a:rPr>
              <a:t>vì</a:t>
            </a:r>
            <a:r>
              <a:rPr lang="en-US" sz="2600" i="1" dirty="0">
                <a:latin typeface="Times New Roman"/>
                <a:ea typeface="Calibri"/>
                <a:cs typeface="Times New Roman"/>
              </a:rPr>
              <a:t> </a:t>
            </a:r>
            <a:r>
              <a:rPr lang="en-US" sz="2600" i="1" dirty="0" err="1">
                <a:latin typeface="Times New Roman"/>
                <a:ea typeface="Calibri"/>
                <a:cs typeface="Times New Roman"/>
              </a:rPr>
              <a:t>người</a:t>
            </a:r>
            <a:r>
              <a:rPr lang="en-US" sz="2600" i="1" dirty="0">
                <a:latin typeface="Times New Roman"/>
                <a:ea typeface="Calibri"/>
                <a:cs typeface="Times New Roman"/>
              </a:rPr>
              <a:t> </a:t>
            </a:r>
            <a:r>
              <a:rPr lang="en-US" sz="2600" i="1" dirty="0" err="1">
                <a:latin typeface="Times New Roman"/>
                <a:ea typeface="Calibri"/>
                <a:cs typeface="Times New Roman"/>
              </a:rPr>
              <a:t>lái</a:t>
            </a:r>
            <a:r>
              <a:rPr lang="en-US" sz="2600" i="1" dirty="0">
                <a:latin typeface="Times New Roman"/>
                <a:ea typeface="Calibri"/>
                <a:cs typeface="Times New Roman"/>
              </a:rPr>
              <a:t> </a:t>
            </a:r>
            <a:r>
              <a:rPr lang="en-US" sz="2600" i="1" dirty="0" err="1">
                <a:latin typeface="Times New Roman"/>
                <a:ea typeface="Calibri"/>
                <a:cs typeface="Times New Roman"/>
              </a:rPr>
              <a:t>đò</a:t>
            </a:r>
            <a:r>
              <a:rPr lang="en-US" sz="2600" i="1" dirty="0">
                <a:latin typeface="Times New Roman"/>
                <a:ea typeface="Calibri"/>
                <a:cs typeface="Times New Roman"/>
              </a:rPr>
              <a:t> </a:t>
            </a:r>
            <a:r>
              <a:rPr lang="en-US" sz="2600" i="1" dirty="0" err="1">
                <a:latin typeface="Times New Roman"/>
                <a:ea typeface="Calibri"/>
                <a:cs typeface="Times New Roman"/>
              </a:rPr>
              <a:t>ấy</a:t>
            </a:r>
            <a:r>
              <a:rPr lang="en-US" sz="2600" i="1" dirty="0">
                <a:latin typeface="Times New Roman"/>
                <a:ea typeface="Calibri"/>
                <a:cs typeface="Times New Roman"/>
              </a:rPr>
              <a:t> </a:t>
            </a:r>
            <a:r>
              <a:rPr lang="en-US" sz="2600" i="1" dirty="0" err="1">
                <a:latin typeface="Times New Roman"/>
                <a:ea typeface="Calibri"/>
                <a:cs typeface="Times New Roman"/>
              </a:rPr>
              <a:t>đã</a:t>
            </a:r>
            <a:r>
              <a:rPr lang="en-US" sz="2600" i="1" dirty="0">
                <a:latin typeface="Times New Roman"/>
                <a:ea typeface="Calibri"/>
                <a:cs typeface="Times New Roman"/>
              </a:rPr>
              <a:t> </a:t>
            </a:r>
            <a:r>
              <a:rPr lang="en-US" sz="2600" i="1" dirty="0" err="1">
                <a:latin typeface="Times New Roman"/>
                <a:ea typeface="Calibri"/>
                <a:cs typeface="Times New Roman"/>
              </a:rPr>
              <a:t>nắm</a:t>
            </a:r>
            <a:r>
              <a:rPr lang="en-US" sz="2600" i="1" dirty="0">
                <a:latin typeface="Times New Roman"/>
                <a:ea typeface="Calibri"/>
                <a:cs typeface="Times New Roman"/>
              </a:rPr>
              <a:t> </a:t>
            </a:r>
            <a:r>
              <a:rPr lang="en-US" sz="2600" i="1" dirty="0" err="1">
                <a:latin typeface="Times New Roman"/>
                <a:ea typeface="Calibri"/>
                <a:cs typeface="Times New Roman"/>
              </a:rPr>
              <a:t>được</a:t>
            </a:r>
            <a:r>
              <a:rPr lang="en-US" sz="2600" i="1" dirty="0">
                <a:latin typeface="Times New Roman"/>
                <a:ea typeface="Calibri"/>
                <a:cs typeface="Times New Roman"/>
              </a:rPr>
              <a:t> </a:t>
            </a:r>
            <a:r>
              <a:rPr lang="en-US" sz="2600" i="1" dirty="0" err="1">
                <a:latin typeface="Times New Roman"/>
                <a:ea typeface="Calibri"/>
                <a:cs typeface="Times New Roman"/>
              </a:rPr>
              <a:t>cái</a:t>
            </a:r>
            <a:r>
              <a:rPr lang="en-US" sz="2600" i="1" dirty="0">
                <a:latin typeface="Times New Roman"/>
                <a:ea typeface="Calibri"/>
                <a:cs typeface="Times New Roman"/>
              </a:rPr>
              <a:t> </a:t>
            </a:r>
            <a:r>
              <a:rPr lang="en-US" sz="2600" i="1" dirty="0" err="1">
                <a:latin typeface="Times New Roman"/>
                <a:ea typeface="Calibri"/>
                <a:cs typeface="Times New Roman"/>
              </a:rPr>
              <a:t>quy</a:t>
            </a:r>
            <a:r>
              <a:rPr lang="en-US" sz="2600" i="1" dirty="0">
                <a:latin typeface="Times New Roman"/>
                <a:ea typeface="Calibri"/>
                <a:cs typeface="Times New Roman"/>
              </a:rPr>
              <a:t> </a:t>
            </a:r>
            <a:r>
              <a:rPr lang="en-US" sz="2600" i="1" dirty="0" err="1">
                <a:latin typeface="Times New Roman"/>
                <a:ea typeface="Calibri"/>
                <a:cs typeface="Times New Roman"/>
              </a:rPr>
              <a:t>luật</a:t>
            </a:r>
            <a:r>
              <a:rPr lang="en-US" sz="2600" i="1" dirty="0">
                <a:latin typeface="Times New Roman"/>
                <a:ea typeface="Calibri"/>
                <a:cs typeface="Times New Roman"/>
              </a:rPr>
              <a:t> </a:t>
            </a:r>
            <a:r>
              <a:rPr lang="en-US" sz="2600" i="1" dirty="0" err="1">
                <a:latin typeface="Times New Roman"/>
                <a:ea typeface="Calibri"/>
                <a:cs typeface="Times New Roman"/>
              </a:rPr>
              <a:t>tất</a:t>
            </a:r>
            <a:r>
              <a:rPr lang="en-US" sz="2600" i="1" dirty="0">
                <a:latin typeface="Times New Roman"/>
                <a:ea typeface="Calibri"/>
                <a:cs typeface="Times New Roman"/>
              </a:rPr>
              <a:t> </a:t>
            </a:r>
            <a:r>
              <a:rPr lang="en-US" sz="2600" i="1" dirty="0" err="1">
                <a:latin typeface="Times New Roman"/>
                <a:ea typeface="Calibri"/>
                <a:cs typeface="Times New Roman"/>
              </a:rPr>
              <a:t>yếu</a:t>
            </a:r>
            <a:r>
              <a:rPr lang="en-US" sz="2600" i="1" dirty="0">
                <a:latin typeface="Times New Roman"/>
                <a:ea typeface="Calibri"/>
                <a:cs typeface="Times New Roman"/>
              </a:rPr>
              <a:t> </a:t>
            </a:r>
            <a:r>
              <a:rPr lang="en-US" sz="2600" i="1" dirty="0" err="1">
                <a:latin typeface="Times New Roman"/>
                <a:ea typeface="Calibri"/>
                <a:cs typeface="Times New Roman"/>
              </a:rPr>
              <a:t>của</a:t>
            </a:r>
            <a:r>
              <a:rPr lang="en-US" sz="2600" i="1" dirty="0">
                <a:latin typeface="Times New Roman"/>
                <a:ea typeface="Calibri"/>
                <a:cs typeface="Times New Roman"/>
              </a:rPr>
              <a:t> </a:t>
            </a:r>
            <a:r>
              <a:rPr lang="en-US" sz="2600" i="1" dirty="0" err="1">
                <a:latin typeface="Times New Roman"/>
                <a:ea typeface="Calibri"/>
                <a:cs typeface="Times New Roman"/>
              </a:rPr>
              <a:t>dòng</a:t>
            </a:r>
            <a:r>
              <a:rPr lang="en-US" sz="2600" i="1" dirty="0">
                <a:latin typeface="Times New Roman"/>
                <a:ea typeface="Calibri"/>
                <a:cs typeface="Times New Roman"/>
              </a:rPr>
              <a:t> </a:t>
            </a:r>
            <a:r>
              <a:rPr lang="en-US" sz="2600" i="1" dirty="0" err="1">
                <a:latin typeface="Times New Roman"/>
                <a:ea typeface="Calibri"/>
                <a:cs typeface="Times New Roman"/>
              </a:rPr>
              <a:t>nước</a:t>
            </a:r>
            <a:r>
              <a:rPr lang="en-US" sz="2600" i="1" dirty="0">
                <a:latin typeface="Times New Roman"/>
                <a:ea typeface="Calibri"/>
                <a:cs typeface="Times New Roman"/>
              </a:rPr>
              <a:t> </a:t>
            </a:r>
            <a:r>
              <a:rPr lang="en-US" sz="2600" i="1" dirty="0" err="1">
                <a:latin typeface="Times New Roman"/>
                <a:ea typeface="Calibri"/>
                <a:cs typeface="Times New Roman"/>
              </a:rPr>
              <a:t>Sông</a:t>
            </a:r>
            <a:r>
              <a:rPr lang="en-US" sz="2600" i="1" dirty="0">
                <a:latin typeface="Times New Roman"/>
                <a:ea typeface="Calibri"/>
                <a:cs typeface="Times New Roman"/>
              </a:rPr>
              <a:t> </a:t>
            </a:r>
            <a:r>
              <a:rPr lang="en-US" sz="2600" i="1" dirty="0" err="1" smtClean="0">
                <a:latin typeface="Times New Roman"/>
                <a:ea typeface="Calibri"/>
                <a:cs typeface="Times New Roman"/>
              </a:rPr>
              <a:t>Đà</a:t>
            </a:r>
            <a:r>
              <a:rPr lang="en-US" sz="2600" i="1" dirty="0" smtClean="0">
                <a:latin typeface="Times New Roman"/>
                <a:ea typeface="Calibri"/>
                <a:cs typeface="Times New Roman"/>
              </a:rPr>
              <a:t>”</a:t>
            </a:r>
            <a:r>
              <a:rPr lang="en-US" sz="2600" i="1" dirty="0" smtClean="0">
                <a:ea typeface="Calibri"/>
                <a:cs typeface="Times New Roman"/>
              </a:rPr>
              <a:t>.</a:t>
            </a:r>
            <a:endParaRPr lang="en-US" sz="2600" dirty="0">
              <a:ea typeface="Calibri"/>
              <a:cs typeface="Times New Roman"/>
            </a:endParaRPr>
          </a:p>
        </p:txBody>
      </p:sp>
    </p:spTree>
    <p:extLst>
      <p:ext uri="{BB962C8B-B14F-4D97-AF65-F5344CB8AC3E}">
        <p14:creationId xmlns:p14="http://schemas.microsoft.com/office/powerpoint/2010/main" val="167777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Vẻ</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đẹp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tài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hoa</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nghệ</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sĩ</a:t>
            </a:r>
            <a:r>
              <a:rPr lang="en-US" sz="2800" b="1" i="1" dirty="0" smtClean="0">
                <a:solidFill>
                  <a:srgbClr val="0070C0"/>
                </a:solidFill>
                <a:latin typeface="Times New Roman" pitchFamily="18" charset="0"/>
                <a:cs typeface="Times New Roman" pitchFamily="18" charset="0"/>
              </a:rPr>
              <a:t> </a:t>
            </a:r>
          </a:p>
        </p:txBody>
      </p:sp>
      <p:sp>
        <p:nvSpPr>
          <p:cNvPr id="2" name="Rectangle 1"/>
          <p:cNvSpPr/>
          <p:nvPr/>
        </p:nvSpPr>
        <p:spPr>
          <a:xfrm>
            <a:off x="577754" y="1419552"/>
            <a:ext cx="11077433" cy="3621441"/>
          </a:xfrm>
          <a:prstGeom prst="rect">
            <a:avLst/>
          </a:prstGeom>
        </p:spPr>
        <p:txBody>
          <a:bodyPr wrap="square">
            <a:spAutoFit/>
          </a:bodyPr>
          <a:lstStyle/>
          <a:p>
            <a:pPr marL="457200" indent="-457200" algn="just">
              <a:lnSpc>
                <a:spcPct val="150000"/>
              </a:lnSpc>
              <a:spcAft>
                <a:spcPts val="1000"/>
              </a:spcAft>
              <a:buFontTx/>
              <a:buChar char="-"/>
            </a:pPr>
            <a:r>
              <a:rPr lang="en-US" sz="2600" b="1" i="1" dirty="0" err="1" smtClean="0">
                <a:solidFill>
                  <a:prstClr val="black"/>
                </a:solidFill>
                <a:latin typeface="Times New Roman"/>
                <a:ea typeface="Calibri"/>
                <a:cs typeface="Times New Roman"/>
              </a:rPr>
              <a:t>Sau</a:t>
            </a:r>
            <a:r>
              <a:rPr lang="en-US" sz="2600" b="1" i="1" dirty="0" smtClean="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cuộc</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vượt</a:t>
            </a:r>
            <a:r>
              <a:rPr lang="en-US" sz="2600" b="1" i="1" dirty="0">
                <a:solidFill>
                  <a:prstClr val="black"/>
                </a:solidFill>
                <a:latin typeface="Times New Roman"/>
                <a:ea typeface="Calibri"/>
                <a:cs typeface="Times New Roman"/>
              </a:rPr>
              <a:t> </a:t>
            </a:r>
            <a:r>
              <a:rPr lang="en-US" sz="2600" b="1" i="1" dirty="0" err="1">
                <a:solidFill>
                  <a:prstClr val="black"/>
                </a:solidFill>
                <a:latin typeface="Times New Roman"/>
                <a:ea typeface="Calibri"/>
                <a:cs typeface="Times New Roman"/>
              </a:rPr>
              <a:t>thác</a:t>
            </a:r>
            <a:r>
              <a:rPr lang="en-US" sz="2600" b="1" i="1"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ông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đò</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ung</a:t>
            </a:r>
            <a:r>
              <a:rPr lang="en-US" sz="2600" dirty="0">
                <a:solidFill>
                  <a:prstClr val="black"/>
                </a:solidFill>
                <a:latin typeface="Times New Roman"/>
                <a:ea typeface="Calibri"/>
                <a:cs typeface="Times New Roman"/>
              </a:rPr>
              <a:t> dung </a:t>
            </a:r>
            <a:r>
              <a:rPr lang="en-US" sz="2600" dirty="0" err="1">
                <a:solidFill>
                  <a:prstClr val="black"/>
                </a:solidFill>
                <a:latin typeface="Times New Roman"/>
                <a:ea typeface="Calibri"/>
                <a:cs typeface="Times New Roman"/>
              </a:rPr>
              <a:t>trở</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về</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nhịp</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sống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đời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thường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tâm</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hồn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bình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dị</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yêu</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mến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gắn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bó</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với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quê</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hương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trong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hình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ảnh</a:t>
            </a:r>
            <a:r>
              <a:rPr lang="en-US" sz="2600" dirty="0">
                <a:solidFill>
                  <a:prstClr val="black"/>
                </a:solidFill>
                <a:latin typeface="Times New Roman"/>
                <a:ea typeface="Calibri"/>
                <a:cs typeface="Times New Roman"/>
              </a:rPr>
              <a:t>: </a:t>
            </a:r>
            <a:r>
              <a:rPr lang="en-US" sz="2600" i="1" dirty="0" smtClean="0">
                <a:solidFill>
                  <a:prstClr val="black"/>
                </a:solidFill>
                <a:latin typeface="Times New Roman"/>
                <a:ea typeface="Calibri"/>
                <a:cs typeface="Times New Roman"/>
              </a:rPr>
              <a:t>“</a:t>
            </a:r>
            <a:r>
              <a:rPr lang="en-US" sz="2600" i="1" dirty="0" err="1" smtClean="0">
                <a:solidFill>
                  <a:prstClr val="black"/>
                </a:solidFill>
                <a:latin typeface="Times New Roman"/>
                <a:ea typeface="Calibri"/>
                <a:cs typeface="Times New Roman"/>
              </a:rPr>
              <a:t>Đêm</a:t>
            </a:r>
            <a:r>
              <a:rPr lang="en-US" sz="2600" i="1" dirty="0" smtClean="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ấy</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nhà</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đò</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đốt</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lửa</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trong</a:t>
            </a:r>
            <a:r>
              <a:rPr lang="en-US" sz="2600" i="1" dirty="0">
                <a:solidFill>
                  <a:prstClr val="black"/>
                </a:solidFill>
                <a:latin typeface="Times New Roman"/>
                <a:ea typeface="Calibri"/>
                <a:cs typeface="Times New Roman"/>
              </a:rPr>
              <a:t> hang </a:t>
            </a:r>
            <a:r>
              <a:rPr lang="en-US" sz="2600" i="1" dirty="0" err="1">
                <a:solidFill>
                  <a:prstClr val="black"/>
                </a:solidFill>
                <a:latin typeface="Times New Roman"/>
                <a:ea typeface="Calibri"/>
                <a:cs typeface="Times New Roman"/>
              </a:rPr>
              <a:t>đá</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nướng</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ống</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cơm</a:t>
            </a:r>
            <a:r>
              <a:rPr lang="en-US" sz="2600" i="1" dirty="0">
                <a:solidFill>
                  <a:prstClr val="black"/>
                </a:solidFill>
                <a:latin typeface="Times New Roman"/>
                <a:ea typeface="Calibri"/>
                <a:cs typeface="Times New Roman"/>
              </a:rPr>
              <a:t> lam, </a:t>
            </a:r>
            <a:r>
              <a:rPr lang="en-US" sz="2600" i="1" dirty="0" err="1">
                <a:solidFill>
                  <a:prstClr val="black"/>
                </a:solidFill>
                <a:latin typeface="Times New Roman"/>
                <a:ea typeface="Calibri"/>
                <a:cs typeface="Times New Roman"/>
              </a:rPr>
              <a:t>toàn</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bàn</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tán</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về</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cá</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anh</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vũ</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cá</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dầm</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xanh</a:t>
            </a:r>
            <a:r>
              <a:rPr lang="en-US" sz="2600" i="1" dirty="0">
                <a:solidFill>
                  <a:prstClr val="black"/>
                </a:solidFill>
                <a:latin typeface="Times New Roman"/>
                <a:ea typeface="Calibri"/>
                <a:cs typeface="Times New Roman"/>
              </a:rPr>
              <a: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nhớ</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tiếng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gà</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gáy</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ấm</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áp</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nên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ông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lái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đò</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cho</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buộc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bu</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gà</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vào</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đuôi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thuyền</a:t>
            </a:r>
            <a:r>
              <a:rPr lang="en-US" sz="2600" dirty="0">
                <a:solidFill>
                  <a:prstClr val="black"/>
                </a:solidFill>
                <a:latin typeface="Times New Roman"/>
                <a:ea typeface="Calibri"/>
                <a:cs typeface="Times New Roman"/>
              </a:rPr>
              <a:t>: </a:t>
            </a:r>
            <a:r>
              <a:rPr lang="en-US" sz="2600" i="1" dirty="0" smtClean="0">
                <a:solidFill>
                  <a:prstClr val="black"/>
                </a:solidFill>
                <a:latin typeface="Times New Roman"/>
                <a:ea typeface="Calibri"/>
                <a:cs typeface="Times New Roman"/>
              </a:rPr>
              <a:t>“</a:t>
            </a:r>
            <a:r>
              <a:rPr lang="en-US" sz="2600" i="1" dirty="0" err="1" smtClean="0">
                <a:solidFill>
                  <a:prstClr val="black"/>
                </a:solidFill>
                <a:latin typeface="Times New Roman"/>
                <a:ea typeface="Calibri"/>
                <a:cs typeface="Times New Roman"/>
              </a:rPr>
              <a:t>có</a:t>
            </a:r>
            <a:r>
              <a:rPr lang="en-US" sz="2600" i="1" dirty="0" smtClean="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tiếng</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gà</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gáy</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đem</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theo</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nó</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đỡ</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nhớ</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nương</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ruộng</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bản</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mường</a:t>
            </a:r>
            <a:r>
              <a:rPr lang="en-US" sz="2600" i="1" dirty="0">
                <a:solidFill>
                  <a:prstClr val="black"/>
                </a:solidFill>
                <a:latin typeface="Times New Roman"/>
                <a:ea typeface="Calibri"/>
                <a:cs typeface="Times New Roman"/>
              </a:rPr>
              <a:t> </a:t>
            </a:r>
            <a:r>
              <a:rPr lang="en-US" sz="2600" i="1" dirty="0" err="1">
                <a:solidFill>
                  <a:prstClr val="black"/>
                </a:solidFill>
                <a:latin typeface="Times New Roman"/>
                <a:ea typeface="Calibri"/>
                <a:cs typeface="Times New Roman"/>
              </a:rPr>
              <a:t>mình</a:t>
            </a:r>
            <a:r>
              <a:rPr lang="en-US" sz="2600" i="1" dirty="0" smtClean="0">
                <a:solidFill>
                  <a:prstClr val="black"/>
                </a:solidFill>
                <a:latin typeface="Times New Roman"/>
                <a:ea typeface="Calibri"/>
                <a:cs typeface="Times New Roman"/>
              </a:rPr>
              <a:t>…” </a:t>
            </a:r>
            <a:r>
              <a:rPr lang="en-US" sz="2600" dirty="0" err="1" smtClean="0">
                <a:solidFill>
                  <a:prstClr val="black"/>
                </a:solidFill>
                <a:latin typeface="Times New Roman"/>
                <a:ea typeface="Calibri"/>
                <a:cs typeface="Times New Roman"/>
              </a:rPr>
              <a:t>Đó</a:t>
            </a:r>
            <a:r>
              <a:rPr lang="en-US" sz="2600" dirty="0" smtClean="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cũng</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là</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bản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chất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của</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tâm</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hồn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nghệ</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sĩ</a:t>
            </a:r>
            <a:r>
              <a:rPr lang="en-US" sz="2600" dirty="0" smtClean="0">
                <a:solidFill>
                  <a:prstClr val="black"/>
                </a:solidFill>
                <a:latin typeface="Times New Roman"/>
                <a:ea typeface="Calibri"/>
                <a:cs typeface="Times New Roman"/>
              </a:rPr>
              <a:t>.</a:t>
            </a:r>
          </a:p>
        </p:txBody>
      </p:sp>
    </p:spTree>
    <p:extLst>
      <p:ext uri="{BB962C8B-B14F-4D97-AF65-F5344CB8AC3E}">
        <p14:creationId xmlns:p14="http://schemas.microsoft.com/office/powerpoint/2010/main" val="35723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a:ea typeface="Calibri"/>
              </a:rPr>
              <a:t>Luận</a:t>
            </a:r>
            <a:r>
              <a:rPr lang="en-US" sz="2800" b="1" i="1" dirty="0" smtClean="0">
                <a:solidFill>
                  <a:srgbClr val="0070C0"/>
                </a:solidFill>
                <a:latin typeface="Times New Roman"/>
                <a:ea typeface="Calibri"/>
              </a:rPr>
              <a:t> </a:t>
            </a:r>
            <a:r>
              <a:rPr lang="en-US" sz="2800" b="1" i="1" dirty="0" err="1" smtClean="0">
                <a:solidFill>
                  <a:srgbClr val="0070C0"/>
                </a:solidFill>
                <a:latin typeface="Times New Roman"/>
                <a:ea typeface="Calibri"/>
              </a:rPr>
              <a:t>điểm</a:t>
            </a:r>
            <a:r>
              <a:rPr lang="en-US" sz="2800" b="1" i="1" dirty="0" smtClean="0">
                <a:solidFill>
                  <a:srgbClr val="0070C0"/>
                </a:solidFill>
                <a:latin typeface="Times New Roman"/>
                <a:ea typeface="Calibri"/>
              </a:rPr>
              <a:t> 3: </a:t>
            </a:r>
            <a:r>
              <a:rPr lang="en-US" sz="2800" b="1" i="1" dirty="0" err="1" smtClean="0">
                <a:solidFill>
                  <a:srgbClr val="0070C0"/>
                </a:solidFill>
                <a:latin typeface="Times New Roman"/>
                <a:ea typeface="Calibri"/>
              </a:rPr>
              <a:t>Vẻ</a:t>
            </a:r>
            <a:r>
              <a:rPr lang="en-US" sz="2800" b="1" i="1" dirty="0" smtClean="0">
                <a:solidFill>
                  <a:srgbClr val="0070C0"/>
                </a:solidFill>
                <a:latin typeface="Times New Roman"/>
                <a:ea typeface="Calibri"/>
              </a:rPr>
              <a:t> </a:t>
            </a:r>
            <a:r>
              <a:rPr lang="en-US" sz="2800" b="1" i="1" dirty="0" err="1">
                <a:solidFill>
                  <a:srgbClr val="0070C0"/>
                </a:solidFill>
                <a:latin typeface="Times New Roman"/>
                <a:ea typeface="Calibri"/>
              </a:rPr>
              <a:t>đẹp</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trí</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dũng</a:t>
            </a:r>
            <a:r>
              <a:rPr lang="en-US" sz="2800" b="1" i="1" dirty="0">
                <a:solidFill>
                  <a:srgbClr val="0070C0"/>
                </a:solidFill>
                <a:latin typeface="Times New Roman"/>
                <a:ea typeface="Calibri"/>
              </a:rPr>
              <a:t> ở </a:t>
            </a:r>
            <a:r>
              <a:rPr lang="en-US" sz="2800" b="1" i="1" dirty="0" err="1">
                <a:solidFill>
                  <a:srgbClr val="0070C0"/>
                </a:solidFill>
                <a:latin typeface="Times New Roman"/>
                <a:ea typeface="Calibri"/>
              </a:rPr>
              <a:t>hình</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ảnh</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ông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lái</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đò</a:t>
            </a:r>
            <a:endParaRPr lang="en-US" sz="2600" i="1" dirty="0">
              <a:solidFill>
                <a:srgbClr val="0070C0"/>
              </a:solidFill>
            </a:endParaRPr>
          </a:p>
        </p:txBody>
      </p:sp>
      <p:sp>
        <p:nvSpPr>
          <p:cNvPr id="2" name="Rectangle 1"/>
          <p:cNvSpPr/>
          <p:nvPr/>
        </p:nvSpPr>
        <p:spPr>
          <a:xfrm>
            <a:off x="327547" y="1211243"/>
            <a:ext cx="11436823" cy="5147371"/>
          </a:xfrm>
          <a:prstGeom prst="rect">
            <a:avLst/>
          </a:prstGeom>
        </p:spPr>
        <p:txBody>
          <a:bodyPr wrap="square">
            <a:spAutoFit/>
          </a:bodyPr>
          <a:lstStyle/>
          <a:p>
            <a:pPr marL="457200" indent="-457200" algn="just">
              <a:lnSpc>
                <a:spcPct val="150000"/>
              </a:lnSpc>
              <a:spcAft>
                <a:spcPts val="1000"/>
              </a:spcAft>
              <a:buFontTx/>
              <a:buChar char="-"/>
            </a:pPr>
            <a:r>
              <a:rPr lang="en-US" sz="2400" dirty="0" err="1" smtClean="0">
                <a:solidFill>
                  <a:prstClr val="black"/>
                </a:solidFill>
                <a:latin typeface="Times New Roman"/>
                <a:ea typeface="Calibri"/>
                <a:cs typeface="Times New Roman"/>
              </a:rPr>
              <a:t>Một</a:t>
            </a:r>
            <a:r>
              <a:rPr lang="en-US" sz="2400" dirty="0" smtClean="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một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thuyền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giao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chiến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sóng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dữ</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dội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như</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một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viên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dũng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tướng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luôn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bình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tĩnh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đối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đầu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bao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nguy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hiểm</a:t>
            </a:r>
            <a:r>
              <a:rPr lang="en-US" sz="2400" dirty="0">
                <a:solidFill>
                  <a:prstClr val="black"/>
                </a:solidFill>
                <a:latin typeface="Times New Roman"/>
                <a:ea typeface="Calibri"/>
                <a:cs typeface="Times New Roman"/>
              </a:rPr>
              <a:t>: </a:t>
            </a:r>
            <a:r>
              <a:rPr lang="en-US" sz="2400" i="1" dirty="0" smtClean="0">
                <a:solidFill>
                  <a:prstClr val="black"/>
                </a:solidFill>
                <a:latin typeface="Times New Roman"/>
                <a:ea typeface="Calibri"/>
                <a:cs typeface="Times New Roman"/>
              </a:rPr>
              <a:t>“</a:t>
            </a:r>
            <a:r>
              <a:rPr lang="en-US" sz="2400" i="1" dirty="0" err="1" smtClean="0">
                <a:solidFill>
                  <a:prstClr val="black"/>
                </a:solidFill>
                <a:latin typeface="Times New Roman"/>
                <a:ea typeface="Calibri"/>
                <a:cs typeface="Times New Roman"/>
              </a:rPr>
              <a:t>hai</a:t>
            </a:r>
            <a:r>
              <a:rPr lang="en-US" sz="2400" i="1" dirty="0" smtClean="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tay</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giữ</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mái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chèo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khỏi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bị</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hất</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lên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khỏi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sóng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trận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địa</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phóng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thẳng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vào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mình</a:t>
            </a:r>
            <a:r>
              <a:rPr lang="en-US" sz="2400" i="1"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gan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góc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bản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lĩnh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trước</a:t>
            </a:r>
            <a:r>
              <a:rPr lang="en-US" sz="2400" dirty="0">
                <a:solidFill>
                  <a:prstClr val="black"/>
                </a:solidFill>
                <a:latin typeface="Times New Roman"/>
                <a:ea typeface="Calibri"/>
                <a:cs typeface="Times New Roman"/>
              </a:rPr>
              <a:t> </a:t>
            </a:r>
            <a:r>
              <a:rPr lang="en-US" sz="2400" i="1" dirty="0" smtClean="0">
                <a:solidFill>
                  <a:prstClr val="black"/>
                </a:solidFill>
                <a:latin typeface="Times New Roman"/>
                <a:ea typeface="Calibri"/>
                <a:cs typeface="Times New Roman"/>
              </a:rPr>
              <a:t>“</a:t>
            </a:r>
            <a:r>
              <a:rPr lang="en-US" sz="2400" i="1" dirty="0" err="1" smtClean="0">
                <a:solidFill>
                  <a:prstClr val="black"/>
                </a:solidFill>
                <a:latin typeface="Times New Roman"/>
                <a:ea typeface="Calibri"/>
                <a:cs typeface="Times New Roman"/>
              </a:rPr>
              <a:t>sóng</a:t>
            </a:r>
            <a:r>
              <a:rPr lang="en-US" sz="2400" i="1" dirty="0" smtClean="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nước</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như</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thể</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quân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liều</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mạng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vào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sát</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nách</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mà</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đá</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trái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mà</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thúc</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gối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vào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bụng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và</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hông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thuyền</a:t>
            </a:r>
            <a:r>
              <a:rPr lang="en-US" sz="2400" i="1"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và</a:t>
            </a:r>
            <a:r>
              <a:rPr lang="en-US" sz="2400" dirty="0">
                <a:solidFill>
                  <a:prstClr val="black"/>
                </a:solidFill>
                <a:latin typeface="Times New Roman"/>
                <a:ea typeface="Calibri"/>
                <a:cs typeface="Times New Roman"/>
              </a:rPr>
              <a:t> </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ông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đò</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cố</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nén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vết</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thương</a:t>
            </a:r>
            <a:r>
              <a:rPr lang="en-US" sz="2400" i="1" dirty="0">
                <a:solidFill>
                  <a:prstClr val="black"/>
                </a:solidFill>
                <a:latin typeface="Times New Roman"/>
                <a:ea typeface="Calibri"/>
                <a:cs typeface="Times New Roman"/>
              </a:rPr>
              <a:t>…</a:t>
            </a:r>
            <a:r>
              <a:rPr lang="en-US" sz="2400" i="1" dirty="0" err="1">
                <a:solidFill>
                  <a:prstClr val="black"/>
                </a:solidFill>
                <a:latin typeface="Times New Roman"/>
                <a:ea typeface="Calibri"/>
                <a:cs typeface="Times New Roman"/>
              </a:rPr>
              <a:t>hai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chân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vẫn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kẹp</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chặt</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lấy</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cuống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lái</a:t>
            </a:r>
            <a:r>
              <a:rPr lang="en-US" sz="2400" i="1" dirty="0">
                <a:solidFill>
                  <a:prstClr val="black"/>
                </a:solidFill>
                <a:latin typeface="Times New Roman"/>
                <a:ea typeface="Calibri"/>
                <a:cs typeface="Times New Roman"/>
              </a:rPr>
              <a: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mặc</a:t>
            </a:r>
            <a:r>
              <a:rPr lang="en-US" sz="2400" dirty="0">
                <a:solidFill>
                  <a:prstClr val="black"/>
                </a:solidFill>
                <a:latin typeface="Times New Roman"/>
                <a:ea typeface="Calibri"/>
                <a:cs typeface="Times New Roman"/>
              </a:rPr>
              <a:t> </a:t>
            </a:r>
            <a:r>
              <a:rPr lang="en-US" sz="2400" dirty="0" err="1" smtClean="0">
                <a:solidFill>
                  <a:prstClr val="black"/>
                </a:solidFill>
                <a:latin typeface="Times New Roman"/>
                <a:ea typeface="Calibri"/>
                <a:cs typeface="Times New Roman"/>
              </a:rPr>
              <a:t>dù</a:t>
            </a:r>
            <a:r>
              <a:rPr lang="en-US" sz="2400" dirty="0" smtClean="0">
                <a:solidFill>
                  <a:prstClr val="black"/>
                </a:solidFill>
                <a:latin typeface="Times New Roman"/>
                <a:ea typeface="Calibri"/>
                <a:cs typeface="Times New Roman"/>
              </a:rPr>
              <a:t> </a:t>
            </a:r>
            <a:r>
              <a:rPr lang="en-US" sz="2400" i="1" dirty="0" smtClean="0">
                <a:solidFill>
                  <a:prstClr val="black"/>
                </a:solidFill>
                <a:latin typeface="Times New Roman"/>
                <a:ea typeface="Calibri"/>
                <a:cs typeface="Times New Roman"/>
              </a:rPr>
              <a:t>“</a:t>
            </a:r>
            <a:r>
              <a:rPr lang="en-US" sz="2400" i="1" dirty="0" err="1" smtClean="0">
                <a:solidFill>
                  <a:prstClr val="black"/>
                </a:solidFill>
                <a:latin typeface="Times New Roman"/>
                <a:ea typeface="Calibri"/>
                <a:cs typeface="Times New Roman"/>
              </a:rPr>
              <a:t>mặt</a:t>
            </a:r>
            <a:r>
              <a:rPr lang="en-US" sz="2400" i="1" dirty="0" smtClean="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méo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bệch</a:t>
            </a:r>
            <a:r>
              <a:rPr lang="en-US" sz="2400" i="1" dirty="0">
                <a:solidFill>
                  <a:prstClr val="black"/>
                </a:solidFill>
                <a:latin typeface="Times New Roman"/>
                <a:ea typeface="Calibri"/>
                <a:cs typeface="Times New Roman"/>
              </a:rPr>
              <a:t> </a:t>
            </a:r>
            <a:r>
              <a:rPr lang="en-US" sz="2400" i="1" dirty="0" err="1" smtClean="0">
                <a:solidFill>
                  <a:prstClr val="black"/>
                </a:solidFill>
                <a:latin typeface="Times New Roman"/>
                <a:ea typeface="Calibri"/>
                <a:cs typeface="Times New Roman"/>
              </a:rPr>
              <a:t>đi</a:t>
            </a:r>
            <a:r>
              <a:rPr lang="en-US" sz="2400" i="1" dirty="0" smtClean="0">
                <a:solidFill>
                  <a:prstClr val="black"/>
                </a:solidFill>
                <a:latin typeface="Times New Roman"/>
                <a:ea typeface="Calibri"/>
                <a:cs typeface="Times New Roman"/>
              </a:rPr>
              <a: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vì</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những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luồng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sóng</a:t>
            </a:r>
            <a:r>
              <a:rPr lang="en-US" sz="2400" dirty="0">
                <a:solidFill>
                  <a:prstClr val="black"/>
                </a:solidFill>
                <a:latin typeface="Times New Roman"/>
                <a:ea typeface="Calibri"/>
                <a:cs typeface="Times New Roman"/>
              </a:rPr>
              <a:t> </a:t>
            </a:r>
            <a:r>
              <a:rPr lang="en-US" sz="2400" i="1" dirty="0" smtClean="0">
                <a:solidFill>
                  <a:prstClr val="black"/>
                </a:solidFill>
                <a:latin typeface="Times New Roman"/>
                <a:ea typeface="Calibri"/>
                <a:cs typeface="Times New Roman"/>
              </a:rPr>
              <a:t>“</a:t>
            </a:r>
            <a:r>
              <a:rPr lang="en-US" sz="2400" i="1" dirty="0" err="1" smtClean="0">
                <a:solidFill>
                  <a:prstClr val="black"/>
                </a:solidFill>
                <a:latin typeface="Times New Roman"/>
                <a:ea typeface="Calibri"/>
                <a:cs typeface="Times New Roman"/>
              </a:rPr>
              <a:t>đánh</a:t>
            </a:r>
            <a:r>
              <a:rPr lang="en-US" sz="2400" i="1" dirty="0" smtClean="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đòn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âm</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đánh</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đòn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tỉa</a:t>
            </a:r>
            <a:r>
              <a:rPr lang="en-US" sz="2400" i="1" dirty="0">
                <a:solidFill>
                  <a:prstClr val="black"/>
                </a:solidFill>
                <a:latin typeface="Times New Roman"/>
                <a:ea typeface="Calibri"/>
                <a:cs typeface="Times New Roman"/>
              </a:rPr>
              <a:t>”</a:t>
            </a:r>
            <a:r>
              <a:rPr lang="en-US" sz="2400" dirty="0">
                <a:solidFill>
                  <a:prstClr val="black"/>
                </a:solidFill>
                <a:latin typeface="Times New Roman"/>
                <a:ea typeface="Calibri"/>
                <a:cs typeface="Times New Roman"/>
              </a:rPr>
              <a:t>, </a:t>
            </a:r>
            <a:r>
              <a:rPr lang="en-US" sz="2400" i="1" dirty="0" smtClean="0">
                <a:solidFill>
                  <a:prstClr val="black"/>
                </a:solidFill>
                <a:latin typeface="Times New Roman"/>
                <a:ea typeface="Calibri"/>
                <a:cs typeface="Times New Roman"/>
              </a:rPr>
              <a:t>“</a:t>
            </a:r>
            <a:r>
              <a:rPr lang="en-US" sz="2400" i="1" dirty="0" err="1" smtClean="0">
                <a:solidFill>
                  <a:prstClr val="black"/>
                </a:solidFill>
                <a:latin typeface="Times New Roman"/>
                <a:ea typeface="Calibri"/>
                <a:cs typeface="Times New Roman"/>
              </a:rPr>
              <a:t>nhưng</a:t>
            </a:r>
            <a:r>
              <a:rPr lang="en-US" sz="2400" i="1" dirty="0" smtClean="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trên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thuyền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sáu</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bơi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chèo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vẫn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nghe</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tiếng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chỉ</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huy</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ngắn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gọn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tỉnh</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táo</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của</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người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cầm</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lái</a:t>
            </a:r>
            <a:r>
              <a:rPr lang="en-US" sz="2400" i="1" dirty="0" smtClean="0">
                <a:solidFill>
                  <a:prstClr val="black"/>
                </a:solidFill>
                <a:latin typeface="Times New Roman"/>
                <a:ea typeface="Calibri"/>
                <a:cs typeface="Times New Roman"/>
              </a:rPr>
              <a:t>”</a:t>
            </a:r>
            <a:r>
              <a:rPr lang="en-US" sz="2400" b="1" dirty="0" smtClean="0">
                <a:solidFill>
                  <a:prstClr val="black"/>
                </a:solidFill>
                <a:latin typeface="Times New Roman"/>
                <a:ea typeface="Calibri"/>
                <a:cs typeface="Times New Roman"/>
              </a:rPr>
              <a:t>…</a:t>
            </a:r>
            <a:endParaRPr lang="en-US" sz="2400" b="1" dirty="0">
              <a:solidFill>
                <a:prstClr val="black"/>
              </a:solidFill>
              <a:latin typeface="Times New Roman"/>
              <a:ea typeface="Calibri"/>
              <a:cs typeface="Times New Roman"/>
            </a:endParaRPr>
          </a:p>
          <a:p>
            <a:pPr marL="457200" indent="-457200" algn="just">
              <a:lnSpc>
                <a:spcPct val="150000"/>
              </a:lnSpc>
              <a:spcAft>
                <a:spcPts val="1000"/>
              </a:spcAft>
              <a:buFontTx/>
              <a:buChar char="-"/>
            </a:pPr>
            <a:r>
              <a:rPr lang="en-US" sz="2400" dirty="0" err="1" smtClean="0">
                <a:solidFill>
                  <a:prstClr val="black"/>
                </a:solidFill>
                <a:latin typeface="Times New Roman"/>
                <a:ea typeface="Calibri"/>
                <a:cs typeface="Times New Roman"/>
              </a:rPr>
              <a:t>Đối</a:t>
            </a:r>
            <a:r>
              <a:rPr lang="en-US" sz="2400" dirty="0" smtClean="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mặt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dữ</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đò</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một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lòng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dũng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cảm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vô</a:t>
            </a:r>
            <a:r>
              <a:rPr lang="en-US" sz="2400" dirty="0">
                <a:solidFill>
                  <a:prstClr val="black"/>
                </a:solidFill>
                <a:latin typeface="Times New Roman"/>
                <a:ea typeface="Calibri"/>
                <a:cs typeface="Times New Roman"/>
              </a:rPr>
              <a:t> song: </a:t>
            </a:r>
            <a:r>
              <a:rPr lang="en-US" sz="2400" i="1" dirty="0">
                <a:solidFill>
                  <a:prstClr val="black"/>
                </a:solidFill>
                <a:latin typeface="Times New Roman"/>
                <a:ea typeface="Calibri"/>
                <a:cs typeface="Times New Roman"/>
              </a:rPr>
              <a:t>“</a:t>
            </a:r>
            <a:r>
              <a:rPr lang="en-US" sz="2400" i="1" dirty="0" err="1">
                <a:solidFill>
                  <a:prstClr val="black"/>
                </a:solidFill>
                <a:latin typeface="Times New Roman"/>
                <a:ea typeface="Calibri"/>
                <a:cs typeface="Times New Roman"/>
              </a:rPr>
              <a:t>Cưỡi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lên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thác</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sông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Đà</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phải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cưỡi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đến</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cùng</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như</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là</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cưỡi</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hổ</a:t>
            </a:r>
            <a:r>
              <a:rPr lang="en-US" sz="2400" i="1" dirty="0">
                <a:solidFill>
                  <a:prstClr val="black"/>
                </a:solidFill>
                <a:latin typeface="Times New Roman"/>
                <a:ea typeface="Calibri"/>
                <a:cs typeface="Times New Roman"/>
              </a:rPr>
              <a:t>” </a:t>
            </a:r>
            <a:r>
              <a:rPr lang="en-US" sz="2400" i="1" dirty="0" smtClean="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2676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a:ea typeface="Calibri"/>
              </a:rPr>
              <a:t>Luận</a:t>
            </a:r>
            <a:r>
              <a:rPr lang="en-US" sz="2800" b="1" i="1" dirty="0" smtClean="0">
                <a:solidFill>
                  <a:srgbClr val="0070C0"/>
                </a:solidFill>
                <a:latin typeface="Times New Roman"/>
                <a:ea typeface="Calibri"/>
              </a:rPr>
              <a:t> </a:t>
            </a:r>
            <a:r>
              <a:rPr lang="en-US" sz="2800" b="1" i="1" dirty="0" err="1" smtClean="0">
                <a:solidFill>
                  <a:srgbClr val="0070C0"/>
                </a:solidFill>
                <a:latin typeface="Times New Roman"/>
                <a:ea typeface="Calibri"/>
              </a:rPr>
              <a:t>điểm</a:t>
            </a:r>
            <a:r>
              <a:rPr lang="en-US" sz="2800" b="1" i="1" dirty="0" smtClean="0">
                <a:solidFill>
                  <a:srgbClr val="0070C0"/>
                </a:solidFill>
                <a:latin typeface="Times New Roman"/>
                <a:ea typeface="Calibri"/>
              </a:rPr>
              <a:t> 3: </a:t>
            </a:r>
            <a:r>
              <a:rPr lang="en-US" sz="2800" b="1" i="1" dirty="0" err="1" smtClean="0">
                <a:solidFill>
                  <a:srgbClr val="0070C0"/>
                </a:solidFill>
                <a:latin typeface="Times New Roman"/>
                <a:ea typeface="Calibri"/>
              </a:rPr>
              <a:t>Vẻ</a:t>
            </a:r>
            <a:r>
              <a:rPr lang="en-US" sz="2800" b="1" i="1" dirty="0" smtClean="0">
                <a:solidFill>
                  <a:srgbClr val="0070C0"/>
                </a:solidFill>
                <a:latin typeface="Times New Roman"/>
                <a:ea typeface="Calibri"/>
              </a:rPr>
              <a:t> </a:t>
            </a:r>
            <a:r>
              <a:rPr lang="en-US" sz="2800" b="1" i="1" dirty="0" err="1">
                <a:solidFill>
                  <a:srgbClr val="0070C0"/>
                </a:solidFill>
                <a:latin typeface="Times New Roman"/>
                <a:ea typeface="Calibri"/>
              </a:rPr>
              <a:t>đẹp</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trí</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dũng</a:t>
            </a:r>
            <a:r>
              <a:rPr lang="en-US" sz="2800" b="1" i="1" dirty="0">
                <a:solidFill>
                  <a:srgbClr val="0070C0"/>
                </a:solidFill>
                <a:latin typeface="Times New Roman"/>
                <a:ea typeface="Calibri"/>
              </a:rPr>
              <a:t> ở </a:t>
            </a:r>
            <a:r>
              <a:rPr lang="en-US" sz="2800" b="1" i="1" dirty="0" err="1">
                <a:solidFill>
                  <a:srgbClr val="0070C0"/>
                </a:solidFill>
                <a:latin typeface="Times New Roman"/>
                <a:ea typeface="Calibri"/>
              </a:rPr>
              <a:t>hình</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ảnh</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ông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lái</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đò</a:t>
            </a:r>
            <a:endParaRPr lang="en-US" sz="2600" i="1" dirty="0">
              <a:solidFill>
                <a:srgbClr val="0070C0"/>
              </a:solidFill>
            </a:endParaRPr>
          </a:p>
        </p:txBody>
      </p:sp>
      <p:sp>
        <p:nvSpPr>
          <p:cNvPr id="2" name="Rectangle 1"/>
          <p:cNvSpPr/>
          <p:nvPr/>
        </p:nvSpPr>
        <p:spPr>
          <a:xfrm>
            <a:off x="327547" y="1211243"/>
            <a:ext cx="11436823" cy="3821559"/>
          </a:xfrm>
          <a:prstGeom prst="rect">
            <a:avLst/>
          </a:prstGeom>
        </p:spPr>
        <p:txBody>
          <a:bodyPr wrap="square">
            <a:spAutoFit/>
          </a:bodyPr>
          <a:lstStyle/>
          <a:p>
            <a:pPr marL="457200" indent="-457200" algn="just">
              <a:lnSpc>
                <a:spcPct val="150000"/>
              </a:lnSpc>
              <a:spcAft>
                <a:spcPts val="1000"/>
              </a:spcAft>
              <a:buFontTx/>
              <a:buChar char="-"/>
            </a:pPr>
            <a:r>
              <a:rPr lang="en-US" sz="2600" dirty="0" err="1" smtClean="0">
                <a:latin typeface="Times New Roman"/>
                <a:ea typeface="Calibri"/>
                <a:cs typeface="Times New Roman"/>
              </a:rPr>
              <a:t>Ông</a:t>
            </a:r>
            <a:r>
              <a:rPr lang="en-US" sz="2600" dirty="0" smtClean="0">
                <a:latin typeface="Times New Roman"/>
                <a:ea typeface="Calibri"/>
                <a:cs typeface="Times New Roman"/>
              </a:rPr>
              <a:t> </a:t>
            </a:r>
            <a:r>
              <a:rPr lang="en-US" sz="2600" dirty="0" err="1">
                <a:latin typeface="Times New Roman"/>
                <a:ea typeface="Calibri"/>
                <a:cs typeface="Times New Roman"/>
              </a:rPr>
              <a:t>lái</a:t>
            </a:r>
            <a:r>
              <a:rPr lang="en-US" sz="2600" dirty="0">
                <a:latin typeface="Times New Roman"/>
                <a:ea typeface="Calibri"/>
                <a:cs typeface="Times New Roman"/>
              </a:rPr>
              <a:t> </a:t>
            </a:r>
            <a:r>
              <a:rPr lang="en-US" sz="2600" dirty="0" err="1">
                <a:latin typeface="Times New Roman"/>
                <a:ea typeface="Calibri"/>
                <a:cs typeface="Times New Roman"/>
              </a:rPr>
              <a:t>đò</a:t>
            </a:r>
            <a:r>
              <a:rPr lang="en-US" sz="2600" dirty="0">
                <a:latin typeface="Times New Roman"/>
                <a:ea typeface="Calibri"/>
                <a:cs typeface="Times New Roman"/>
              </a:rPr>
              <a:t> </a:t>
            </a:r>
            <a:r>
              <a:rPr lang="en-US" sz="2600" dirty="0" err="1">
                <a:latin typeface="Times New Roman"/>
                <a:ea typeface="Calibri"/>
                <a:cs typeface="Times New Roman"/>
              </a:rPr>
              <a:t>khôn</a:t>
            </a:r>
            <a:r>
              <a:rPr lang="en-US" sz="2600" dirty="0">
                <a:latin typeface="Times New Roman"/>
                <a:ea typeface="Calibri"/>
                <a:cs typeface="Times New Roman"/>
              </a:rPr>
              <a:t> </a:t>
            </a:r>
            <a:r>
              <a:rPr lang="en-US" sz="2600" dirty="0" err="1">
                <a:latin typeface="Times New Roman"/>
                <a:ea typeface="Calibri"/>
                <a:cs typeface="Times New Roman"/>
              </a:rPr>
              <a:t>ngoan</a:t>
            </a:r>
            <a:r>
              <a:rPr lang="en-US" sz="2600" dirty="0">
                <a:latin typeface="Times New Roman"/>
                <a:ea typeface="Calibri"/>
                <a:cs typeface="Times New Roman"/>
              </a:rPr>
              <a:t> </a:t>
            </a:r>
            <a:r>
              <a:rPr lang="en-US" sz="2600" dirty="0" err="1">
                <a:latin typeface="Times New Roman"/>
                <a:ea typeface="Calibri"/>
                <a:cs typeface="Times New Roman"/>
              </a:rPr>
              <a:t>vượt</a:t>
            </a:r>
            <a:r>
              <a:rPr lang="en-US" sz="2600" dirty="0">
                <a:latin typeface="Times New Roman"/>
                <a:ea typeface="Calibri"/>
                <a:cs typeface="Times New Roman"/>
              </a:rPr>
              <a:t> qua </a:t>
            </a:r>
            <a:r>
              <a:rPr lang="en-US" sz="2600" dirty="0" err="1">
                <a:latin typeface="Times New Roman"/>
                <a:ea typeface="Calibri"/>
                <a:cs typeface="Times New Roman"/>
              </a:rPr>
              <a:t>mọi</a:t>
            </a:r>
            <a:r>
              <a:rPr lang="en-US" sz="2600" dirty="0">
                <a:latin typeface="Times New Roman"/>
                <a:ea typeface="Calibri"/>
                <a:cs typeface="Times New Roman"/>
              </a:rPr>
              <a:t> </a:t>
            </a:r>
            <a:r>
              <a:rPr lang="en-US" sz="2600" dirty="0" err="1">
                <a:latin typeface="Times New Roman"/>
                <a:ea typeface="Calibri"/>
                <a:cs typeface="Times New Roman"/>
              </a:rPr>
              <a:t>cạm</a:t>
            </a:r>
            <a:r>
              <a:rPr lang="en-US" sz="2600" dirty="0">
                <a:latin typeface="Times New Roman"/>
                <a:ea typeface="Calibri"/>
                <a:cs typeface="Times New Roman"/>
              </a:rPr>
              <a:t> </a:t>
            </a:r>
            <a:r>
              <a:rPr lang="en-US" sz="2600" dirty="0" err="1">
                <a:latin typeface="Times New Roman"/>
                <a:ea typeface="Calibri"/>
                <a:cs typeface="Times New Roman"/>
              </a:rPr>
              <a:t>bẫy</a:t>
            </a:r>
            <a:r>
              <a:rPr lang="en-US" sz="2600" dirty="0">
                <a:latin typeface="Times New Roman"/>
                <a:ea typeface="Calibri"/>
                <a:cs typeface="Times New Roman"/>
              </a:rPr>
              <a:t> </a:t>
            </a:r>
            <a:r>
              <a:rPr lang="en-US" sz="2600" dirty="0" err="1">
                <a:latin typeface="Times New Roman"/>
                <a:ea typeface="Calibri"/>
                <a:cs typeface="Times New Roman"/>
              </a:rPr>
              <a:t>của</a:t>
            </a:r>
            <a:r>
              <a:rPr lang="en-US" sz="2600" dirty="0">
                <a:latin typeface="Times New Roman"/>
                <a:ea typeface="Calibri"/>
                <a:cs typeface="Times New Roman"/>
              </a:rPr>
              <a:t> </a:t>
            </a:r>
            <a:r>
              <a:rPr lang="en-US" sz="2600" dirty="0" err="1">
                <a:latin typeface="Times New Roman"/>
                <a:ea typeface="Calibri"/>
                <a:cs typeface="Times New Roman"/>
              </a:rPr>
              <a:t>thác</a:t>
            </a:r>
            <a:r>
              <a:rPr lang="en-US" sz="2600" dirty="0">
                <a:latin typeface="Times New Roman"/>
                <a:ea typeface="Calibri"/>
                <a:cs typeface="Times New Roman"/>
              </a:rPr>
              <a:t> </a:t>
            </a:r>
            <a:r>
              <a:rPr lang="en-US" sz="2600" dirty="0" err="1">
                <a:latin typeface="Times New Roman"/>
                <a:ea typeface="Calibri"/>
                <a:cs typeface="Times New Roman"/>
              </a:rPr>
              <a:t>ghềnh</a:t>
            </a:r>
            <a:r>
              <a:rPr lang="en-US" sz="2600" dirty="0">
                <a:latin typeface="Times New Roman"/>
                <a:ea typeface="Calibri"/>
                <a:cs typeface="Times New Roman"/>
              </a:rPr>
              <a:t>, </a:t>
            </a:r>
            <a:r>
              <a:rPr lang="en-US" sz="2600" dirty="0" err="1">
                <a:latin typeface="Times New Roman"/>
                <a:ea typeface="Calibri"/>
                <a:cs typeface="Times New Roman"/>
              </a:rPr>
              <a:t>đưa</a:t>
            </a:r>
            <a:r>
              <a:rPr lang="en-US" sz="2600" dirty="0">
                <a:latin typeface="Times New Roman"/>
                <a:ea typeface="Calibri"/>
                <a:cs typeface="Times New Roman"/>
              </a:rPr>
              <a:t> con </a:t>
            </a:r>
            <a:r>
              <a:rPr lang="en-US" sz="2600" dirty="0" err="1">
                <a:latin typeface="Times New Roman"/>
                <a:ea typeface="Calibri"/>
                <a:cs typeface="Times New Roman"/>
              </a:rPr>
              <a:t>thuyền</a:t>
            </a:r>
            <a:r>
              <a:rPr lang="en-US" sz="2600" dirty="0">
                <a:latin typeface="Times New Roman"/>
                <a:ea typeface="Calibri"/>
                <a:cs typeface="Times New Roman"/>
              </a:rPr>
              <a:t> </a:t>
            </a:r>
            <a:r>
              <a:rPr lang="en-US" sz="2600" dirty="0" err="1">
                <a:latin typeface="Times New Roman"/>
                <a:ea typeface="Calibri"/>
                <a:cs typeface="Times New Roman"/>
              </a:rPr>
              <a:t>vượt</a:t>
            </a:r>
            <a:r>
              <a:rPr lang="en-US" sz="2600" dirty="0">
                <a:latin typeface="Times New Roman"/>
                <a:ea typeface="Calibri"/>
                <a:cs typeface="Times New Roman"/>
              </a:rPr>
              <a:t> </a:t>
            </a:r>
            <a:r>
              <a:rPr lang="en-US" sz="2600" dirty="0" err="1">
                <a:latin typeface="Times New Roman"/>
                <a:ea typeface="Calibri"/>
                <a:cs typeface="Times New Roman"/>
              </a:rPr>
              <a:t>thác</a:t>
            </a:r>
            <a:r>
              <a:rPr lang="en-US" sz="2600" dirty="0">
                <a:latin typeface="Times New Roman"/>
                <a:ea typeface="Calibri"/>
                <a:cs typeface="Times New Roman"/>
              </a:rPr>
              <a:t> an </a:t>
            </a:r>
            <a:r>
              <a:rPr lang="en-US" sz="2600" dirty="0" err="1">
                <a:latin typeface="Times New Roman"/>
                <a:ea typeface="Calibri"/>
                <a:cs typeface="Times New Roman"/>
              </a:rPr>
              <a:t>toàn</a:t>
            </a:r>
            <a:r>
              <a:rPr lang="en-US" sz="2600" dirty="0">
                <a:latin typeface="Times New Roman"/>
                <a:ea typeface="Calibri"/>
                <a:cs typeface="Times New Roman"/>
              </a:rPr>
              <a:t> </a:t>
            </a:r>
            <a:r>
              <a:rPr lang="en-US" sz="2600" dirty="0" err="1">
                <a:latin typeface="Times New Roman"/>
                <a:ea typeface="Calibri"/>
                <a:cs typeface="Times New Roman"/>
              </a:rPr>
              <a:t>khi</a:t>
            </a:r>
            <a:r>
              <a:rPr lang="en-US" sz="2600" dirty="0">
                <a:latin typeface="Times New Roman"/>
                <a:ea typeface="Calibri"/>
                <a:cs typeface="Times New Roman"/>
              </a:rPr>
              <a:t> </a:t>
            </a:r>
            <a:r>
              <a:rPr lang="en-US" sz="2600" i="1" dirty="0">
                <a:latin typeface="Times New Roman"/>
                <a:ea typeface="Calibri"/>
                <a:cs typeface="Times New Roman"/>
              </a:rPr>
              <a:t>“</a:t>
            </a:r>
            <a:r>
              <a:rPr lang="en-US" sz="2600" i="1" dirty="0" err="1">
                <a:latin typeface="Times New Roman"/>
                <a:ea typeface="Calibri"/>
                <a:cs typeface="Times New Roman"/>
              </a:rPr>
              <a:t>những</a:t>
            </a:r>
            <a:r>
              <a:rPr lang="en-US" sz="2600" i="1" dirty="0">
                <a:latin typeface="Times New Roman"/>
                <a:ea typeface="Calibri"/>
                <a:cs typeface="Times New Roman"/>
              </a:rPr>
              <a:t> </a:t>
            </a:r>
            <a:r>
              <a:rPr lang="en-US" sz="2600" i="1" dirty="0" err="1">
                <a:latin typeface="Times New Roman"/>
                <a:ea typeface="Calibri"/>
                <a:cs typeface="Times New Roman"/>
              </a:rPr>
              <a:t>luồng</a:t>
            </a:r>
            <a:r>
              <a:rPr lang="en-US" sz="2600" i="1" dirty="0">
                <a:latin typeface="Times New Roman"/>
                <a:ea typeface="Calibri"/>
                <a:cs typeface="Times New Roman"/>
              </a:rPr>
              <a:t> </a:t>
            </a:r>
            <a:r>
              <a:rPr lang="en-US" sz="2600" i="1" dirty="0" err="1">
                <a:latin typeface="Times New Roman"/>
                <a:ea typeface="Calibri"/>
                <a:cs typeface="Times New Roman"/>
              </a:rPr>
              <a:t>tử</a:t>
            </a:r>
            <a:r>
              <a:rPr lang="en-US" sz="2600" i="1" dirty="0">
                <a:latin typeface="Times New Roman"/>
                <a:ea typeface="Calibri"/>
                <a:cs typeface="Times New Roman"/>
              </a:rPr>
              <a:t> </a:t>
            </a:r>
            <a:r>
              <a:rPr lang="en-US" sz="2600" i="1" dirty="0" err="1">
                <a:latin typeface="Times New Roman"/>
                <a:ea typeface="Calibri"/>
                <a:cs typeface="Times New Roman"/>
              </a:rPr>
              <a:t>đã</a:t>
            </a:r>
            <a:r>
              <a:rPr lang="en-US" sz="2600" i="1" dirty="0">
                <a:latin typeface="Times New Roman"/>
                <a:ea typeface="Calibri"/>
                <a:cs typeface="Times New Roman"/>
              </a:rPr>
              <a:t> </a:t>
            </a:r>
            <a:r>
              <a:rPr lang="en-US" sz="2600" i="1" dirty="0" err="1">
                <a:latin typeface="Times New Roman"/>
                <a:ea typeface="Calibri"/>
                <a:cs typeface="Times New Roman"/>
              </a:rPr>
              <a:t>bỏ</a:t>
            </a:r>
            <a:r>
              <a:rPr lang="en-US" sz="2600" i="1" dirty="0">
                <a:latin typeface="Times New Roman"/>
                <a:ea typeface="Calibri"/>
                <a:cs typeface="Times New Roman"/>
              </a:rPr>
              <a:t> </a:t>
            </a:r>
            <a:r>
              <a:rPr lang="en-US" sz="2600" i="1" dirty="0" err="1">
                <a:latin typeface="Times New Roman"/>
                <a:ea typeface="Calibri"/>
                <a:cs typeface="Times New Roman"/>
              </a:rPr>
              <a:t>hết</a:t>
            </a:r>
            <a:r>
              <a:rPr lang="en-US" sz="2600" i="1" dirty="0">
                <a:latin typeface="Times New Roman"/>
                <a:ea typeface="Calibri"/>
                <a:cs typeface="Times New Roman"/>
              </a:rPr>
              <a:t> </a:t>
            </a:r>
            <a:r>
              <a:rPr lang="en-US" sz="2600" i="1" dirty="0" err="1">
                <a:latin typeface="Times New Roman"/>
                <a:ea typeface="Calibri"/>
                <a:cs typeface="Times New Roman"/>
              </a:rPr>
              <a:t>lại</a:t>
            </a:r>
            <a:r>
              <a:rPr lang="en-US" sz="2600" i="1" dirty="0">
                <a:latin typeface="Times New Roman"/>
                <a:ea typeface="Calibri"/>
                <a:cs typeface="Times New Roman"/>
              </a:rPr>
              <a:t> </a:t>
            </a:r>
            <a:r>
              <a:rPr lang="en-US" sz="2600" i="1" dirty="0" err="1">
                <a:latin typeface="Times New Roman"/>
                <a:ea typeface="Calibri"/>
                <a:cs typeface="Times New Roman"/>
              </a:rPr>
              <a:t>sau</a:t>
            </a:r>
            <a:r>
              <a:rPr lang="en-US" sz="2600" i="1" dirty="0">
                <a:latin typeface="Times New Roman"/>
                <a:ea typeface="Calibri"/>
                <a:cs typeface="Times New Roman"/>
              </a:rPr>
              <a:t> </a:t>
            </a:r>
            <a:r>
              <a:rPr lang="en-US" sz="2600" i="1" dirty="0" err="1">
                <a:latin typeface="Times New Roman"/>
                <a:ea typeface="Calibri"/>
                <a:cs typeface="Times New Roman"/>
              </a:rPr>
              <a:t>thuyền</a:t>
            </a:r>
            <a:r>
              <a:rPr lang="en-US" sz="2600" i="1" dirty="0">
                <a:latin typeface="Times New Roman"/>
                <a:ea typeface="Calibri"/>
                <a:cs typeface="Times New Roman"/>
              </a:rPr>
              <a:t>”, </a:t>
            </a:r>
            <a:r>
              <a:rPr lang="en-US" sz="2600" dirty="0" err="1">
                <a:latin typeface="Times New Roman"/>
                <a:ea typeface="Calibri"/>
                <a:cs typeface="Times New Roman"/>
              </a:rPr>
              <a:t>còn</a:t>
            </a:r>
            <a:r>
              <a:rPr lang="en-US" sz="2600" dirty="0">
                <a:latin typeface="Times New Roman"/>
                <a:ea typeface="Calibri"/>
                <a:cs typeface="Times New Roman"/>
              </a:rPr>
              <a:t> </a:t>
            </a:r>
            <a:r>
              <a:rPr lang="en-US" sz="2600" dirty="0" err="1">
                <a:latin typeface="Times New Roman"/>
                <a:ea typeface="Calibri"/>
                <a:cs typeface="Times New Roman"/>
              </a:rPr>
              <a:t>lũ</a:t>
            </a:r>
            <a:r>
              <a:rPr lang="en-US" sz="2600" dirty="0">
                <a:latin typeface="Times New Roman"/>
                <a:ea typeface="Calibri"/>
                <a:cs typeface="Times New Roman"/>
              </a:rPr>
              <a:t> </a:t>
            </a:r>
            <a:r>
              <a:rPr lang="en-US" sz="2600" dirty="0" err="1">
                <a:latin typeface="Times New Roman"/>
                <a:ea typeface="Calibri"/>
                <a:cs typeface="Times New Roman"/>
              </a:rPr>
              <a:t>đá</a:t>
            </a:r>
            <a:r>
              <a:rPr lang="en-US" sz="2600" dirty="0">
                <a:latin typeface="Times New Roman"/>
                <a:ea typeface="Calibri"/>
                <a:cs typeface="Times New Roman"/>
              </a:rPr>
              <a:t> </a:t>
            </a:r>
            <a:r>
              <a:rPr lang="en-US" sz="2600" dirty="0" err="1">
                <a:latin typeface="Times New Roman"/>
                <a:ea typeface="Calibri"/>
                <a:cs typeface="Times New Roman"/>
              </a:rPr>
              <a:t>thì</a:t>
            </a:r>
            <a:r>
              <a:rPr lang="en-US" sz="2600" dirty="0">
                <a:latin typeface="Times New Roman"/>
                <a:ea typeface="Calibri"/>
                <a:cs typeface="Times New Roman"/>
              </a:rPr>
              <a:t> </a:t>
            </a:r>
            <a:r>
              <a:rPr lang="en-US" sz="2600" i="1" dirty="0">
                <a:latin typeface="Times New Roman"/>
                <a:ea typeface="Calibri"/>
                <a:cs typeface="Times New Roman"/>
              </a:rPr>
              <a:t>“</a:t>
            </a:r>
            <a:r>
              <a:rPr lang="en-US" sz="2600" i="1" dirty="0" err="1">
                <a:latin typeface="Times New Roman"/>
                <a:ea typeface="Calibri"/>
                <a:cs typeface="Times New Roman"/>
              </a:rPr>
              <a:t>thất</a:t>
            </a:r>
            <a:r>
              <a:rPr lang="en-US" sz="2600" i="1" dirty="0">
                <a:latin typeface="Times New Roman"/>
                <a:ea typeface="Calibri"/>
                <a:cs typeface="Times New Roman"/>
              </a:rPr>
              <a:t> </a:t>
            </a:r>
            <a:r>
              <a:rPr lang="en-US" sz="2600" i="1" dirty="0" err="1">
                <a:latin typeface="Times New Roman"/>
                <a:ea typeface="Calibri"/>
                <a:cs typeface="Times New Roman"/>
              </a:rPr>
              <a:t>vọng</a:t>
            </a:r>
            <a:r>
              <a:rPr lang="en-US" sz="2600" i="1" dirty="0">
                <a:latin typeface="Times New Roman"/>
                <a:ea typeface="Calibri"/>
                <a:cs typeface="Times New Roman"/>
              </a:rPr>
              <a:t> </a:t>
            </a:r>
            <a:r>
              <a:rPr lang="en-US" sz="2600" i="1" dirty="0" err="1">
                <a:latin typeface="Times New Roman"/>
                <a:ea typeface="Calibri"/>
                <a:cs typeface="Times New Roman"/>
              </a:rPr>
              <a:t>thua</a:t>
            </a:r>
            <a:r>
              <a:rPr lang="en-US" sz="2600" i="1" dirty="0">
                <a:latin typeface="Times New Roman"/>
                <a:ea typeface="Calibri"/>
                <a:cs typeface="Times New Roman"/>
              </a:rPr>
              <a:t> </a:t>
            </a:r>
            <a:r>
              <a:rPr lang="en-US" sz="2600" i="1" dirty="0" err="1">
                <a:latin typeface="Times New Roman"/>
                <a:ea typeface="Calibri"/>
                <a:cs typeface="Times New Roman"/>
              </a:rPr>
              <a:t>cái</a:t>
            </a:r>
            <a:r>
              <a:rPr lang="en-US" sz="2600" i="1" dirty="0">
                <a:latin typeface="Times New Roman"/>
                <a:ea typeface="Calibri"/>
                <a:cs typeface="Times New Roman"/>
              </a:rPr>
              <a:t> </a:t>
            </a:r>
            <a:r>
              <a:rPr lang="en-US" sz="2600" i="1" dirty="0" err="1">
                <a:latin typeface="Times New Roman"/>
                <a:ea typeface="Calibri"/>
                <a:cs typeface="Times New Roman"/>
              </a:rPr>
              <a:t>thuyền</a:t>
            </a:r>
            <a:r>
              <a:rPr lang="en-US" sz="2600" i="1" dirty="0">
                <a:latin typeface="Times New Roman"/>
                <a:ea typeface="Calibri"/>
                <a:cs typeface="Times New Roman"/>
              </a:rPr>
              <a:t>”… </a:t>
            </a:r>
            <a:r>
              <a:rPr lang="en-US" sz="2600" dirty="0" err="1">
                <a:latin typeface="Times New Roman"/>
                <a:ea typeface="Calibri"/>
                <a:cs typeface="Times New Roman"/>
              </a:rPr>
              <a:t>Cuộc</a:t>
            </a:r>
            <a:r>
              <a:rPr lang="en-US" sz="2600" dirty="0">
                <a:latin typeface="Times New Roman"/>
                <a:ea typeface="Calibri"/>
                <a:cs typeface="Times New Roman"/>
              </a:rPr>
              <a:t> </a:t>
            </a:r>
            <a:r>
              <a:rPr lang="en-US" sz="2600" dirty="0" err="1">
                <a:latin typeface="Times New Roman"/>
                <a:ea typeface="Calibri"/>
                <a:cs typeface="Times New Roman"/>
              </a:rPr>
              <a:t>đọ</a:t>
            </a:r>
            <a:r>
              <a:rPr lang="en-US" sz="2600" dirty="0">
                <a:latin typeface="Times New Roman"/>
                <a:ea typeface="Calibri"/>
                <a:cs typeface="Times New Roman"/>
              </a:rPr>
              <a:t> </a:t>
            </a:r>
            <a:r>
              <a:rPr lang="en-US" sz="2600" dirty="0" err="1">
                <a:latin typeface="Times New Roman"/>
                <a:ea typeface="Calibri"/>
                <a:cs typeface="Times New Roman"/>
              </a:rPr>
              <a:t>sức</a:t>
            </a:r>
            <a:r>
              <a:rPr lang="en-US" sz="2600" dirty="0">
                <a:latin typeface="Times New Roman"/>
                <a:ea typeface="Calibri"/>
                <a:cs typeface="Times New Roman"/>
              </a:rPr>
              <a:t> </a:t>
            </a:r>
            <a:r>
              <a:rPr lang="en-US" sz="2600" dirty="0" err="1">
                <a:latin typeface="Times New Roman"/>
                <a:ea typeface="Calibri"/>
                <a:cs typeface="Times New Roman"/>
              </a:rPr>
              <a:t>giữa</a:t>
            </a:r>
            <a:r>
              <a:rPr lang="en-US" sz="2600" dirty="0">
                <a:latin typeface="Times New Roman"/>
                <a:ea typeface="Calibri"/>
                <a:cs typeface="Times New Roman"/>
              </a:rPr>
              <a:t> con </a:t>
            </a:r>
            <a:r>
              <a:rPr lang="en-US" sz="2600" dirty="0" err="1">
                <a:latin typeface="Times New Roman"/>
                <a:ea typeface="Calibri"/>
                <a:cs typeface="Times New Roman"/>
              </a:rPr>
              <a:t>người</a:t>
            </a:r>
            <a:r>
              <a:rPr lang="en-US" sz="2600" dirty="0">
                <a:latin typeface="Times New Roman"/>
                <a:ea typeface="Calibri"/>
                <a:cs typeface="Times New Roman"/>
              </a:rPr>
              <a:t> </a:t>
            </a:r>
            <a:r>
              <a:rPr lang="en-US" sz="2600" dirty="0" err="1">
                <a:latin typeface="Times New Roman"/>
                <a:ea typeface="Calibri"/>
                <a:cs typeface="Times New Roman"/>
              </a:rPr>
              <a:t>với</a:t>
            </a:r>
            <a:r>
              <a:rPr lang="en-US" sz="2600" dirty="0">
                <a:latin typeface="Times New Roman"/>
                <a:ea typeface="Calibri"/>
                <a:cs typeface="Times New Roman"/>
              </a:rPr>
              <a:t> </a:t>
            </a:r>
            <a:r>
              <a:rPr lang="en-US" sz="2600" dirty="0" err="1">
                <a:latin typeface="Times New Roman"/>
                <a:ea typeface="Calibri"/>
                <a:cs typeface="Times New Roman"/>
              </a:rPr>
              <a:t>thiên</a:t>
            </a:r>
            <a:r>
              <a:rPr lang="en-US" sz="2600" dirty="0">
                <a:latin typeface="Times New Roman"/>
                <a:ea typeface="Calibri"/>
                <a:cs typeface="Times New Roman"/>
              </a:rPr>
              <a:t> </a:t>
            </a:r>
            <a:r>
              <a:rPr lang="en-US" sz="2600" dirty="0" err="1">
                <a:latin typeface="Times New Roman"/>
                <a:ea typeface="Calibri"/>
                <a:cs typeface="Times New Roman"/>
              </a:rPr>
              <a:t>nhiên</a:t>
            </a:r>
            <a:r>
              <a:rPr lang="en-US" sz="2600" dirty="0">
                <a:latin typeface="Times New Roman"/>
                <a:ea typeface="Calibri"/>
                <a:cs typeface="Times New Roman"/>
              </a:rPr>
              <a:t> </a:t>
            </a:r>
            <a:r>
              <a:rPr lang="en-US" sz="2600" dirty="0" err="1">
                <a:latin typeface="Times New Roman"/>
                <a:ea typeface="Calibri"/>
                <a:cs typeface="Times New Roman"/>
              </a:rPr>
              <a:t>thật</a:t>
            </a:r>
            <a:r>
              <a:rPr lang="en-US" sz="2600" dirty="0">
                <a:latin typeface="Times New Roman"/>
                <a:ea typeface="Calibri"/>
                <a:cs typeface="Times New Roman"/>
              </a:rPr>
              <a:t> </a:t>
            </a:r>
            <a:r>
              <a:rPr lang="en-US" sz="2600" dirty="0" err="1">
                <a:latin typeface="Times New Roman"/>
                <a:ea typeface="Calibri"/>
                <a:cs typeface="Times New Roman"/>
              </a:rPr>
              <a:t>ghê</a:t>
            </a:r>
            <a:r>
              <a:rPr lang="en-US" sz="2600" dirty="0">
                <a:latin typeface="Times New Roman"/>
                <a:ea typeface="Calibri"/>
                <a:cs typeface="Times New Roman"/>
              </a:rPr>
              <a:t> </a:t>
            </a:r>
            <a:r>
              <a:rPr lang="en-US" sz="2600" dirty="0" err="1">
                <a:latin typeface="Times New Roman"/>
                <a:ea typeface="Calibri"/>
                <a:cs typeface="Times New Roman"/>
              </a:rPr>
              <a:t>gớm</a:t>
            </a:r>
            <a:r>
              <a:rPr lang="en-US" sz="2600" dirty="0">
                <a:latin typeface="Times New Roman"/>
                <a:ea typeface="Calibri"/>
                <a:cs typeface="Times New Roman"/>
              </a:rPr>
              <a:t>, </a:t>
            </a:r>
            <a:r>
              <a:rPr lang="en-US" sz="2600" dirty="0" err="1">
                <a:latin typeface="Times New Roman"/>
                <a:ea typeface="Calibri"/>
                <a:cs typeface="Times New Roman"/>
              </a:rPr>
              <a:t>căng</a:t>
            </a:r>
            <a:r>
              <a:rPr lang="en-US" sz="2600" dirty="0">
                <a:latin typeface="Times New Roman"/>
                <a:ea typeface="Calibri"/>
                <a:cs typeface="Times New Roman"/>
              </a:rPr>
              <a:t> </a:t>
            </a:r>
            <a:r>
              <a:rPr lang="en-US" sz="2600" dirty="0" err="1">
                <a:latin typeface="Times New Roman"/>
                <a:ea typeface="Calibri"/>
                <a:cs typeface="Times New Roman"/>
              </a:rPr>
              <a:t>thẳng</a:t>
            </a:r>
            <a:r>
              <a:rPr lang="en-US" sz="2600" dirty="0">
                <a:latin typeface="Times New Roman"/>
                <a:ea typeface="Calibri"/>
                <a:cs typeface="Times New Roman"/>
              </a:rPr>
              <a:t>, </a:t>
            </a:r>
            <a:r>
              <a:rPr lang="en-US" sz="2600" dirty="0" err="1">
                <a:latin typeface="Times New Roman"/>
                <a:ea typeface="Calibri"/>
                <a:cs typeface="Times New Roman"/>
              </a:rPr>
              <a:t>đầy</a:t>
            </a:r>
            <a:r>
              <a:rPr lang="en-US" sz="2600" dirty="0">
                <a:latin typeface="Times New Roman"/>
                <a:ea typeface="Calibri"/>
                <a:cs typeface="Times New Roman"/>
              </a:rPr>
              <a:t> </a:t>
            </a:r>
            <a:r>
              <a:rPr lang="en-US" sz="2600" dirty="0" err="1">
                <a:latin typeface="Times New Roman"/>
                <a:ea typeface="Calibri"/>
                <a:cs typeface="Times New Roman"/>
              </a:rPr>
              <a:t>sáng</a:t>
            </a:r>
            <a:r>
              <a:rPr lang="en-US" sz="2600" dirty="0">
                <a:latin typeface="Times New Roman"/>
                <a:ea typeface="Calibri"/>
                <a:cs typeface="Times New Roman"/>
              </a:rPr>
              <a:t> </a:t>
            </a:r>
            <a:r>
              <a:rPr lang="en-US" sz="2600" dirty="0" err="1">
                <a:latin typeface="Times New Roman"/>
                <a:ea typeface="Calibri"/>
                <a:cs typeface="Times New Roman"/>
              </a:rPr>
              <a:t>tạo</a:t>
            </a:r>
            <a:r>
              <a:rPr lang="en-US" sz="2600" dirty="0">
                <a:latin typeface="Times New Roman"/>
                <a:ea typeface="Calibri"/>
                <a:cs typeface="Times New Roman"/>
              </a:rPr>
              <a:t> </a:t>
            </a:r>
            <a:r>
              <a:rPr lang="en-US" sz="2600" dirty="0" err="1">
                <a:latin typeface="Times New Roman"/>
                <a:ea typeface="Calibri"/>
                <a:cs typeface="Times New Roman"/>
              </a:rPr>
              <a:t>và</a:t>
            </a:r>
            <a:r>
              <a:rPr lang="en-US" sz="2600" dirty="0">
                <a:latin typeface="Times New Roman"/>
                <a:ea typeface="Calibri"/>
                <a:cs typeface="Times New Roman"/>
              </a:rPr>
              <a:t> con </a:t>
            </a:r>
            <a:r>
              <a:rPr lang="en-US" sz="2600" dirty="0" err="1">
                <a:latin typeface="Times New Roman"/>
                <a:ea typeface="Calibri"/>
                <a:cs typeface="Times New Roman"/>
              </a:rPr>
              <a:t>người</a:t>
            </a:r>
            <a:r>
              <a:rPr lang="en-US" sz="2600" dirty="0">
                <a:latin typeface="Times New Roman"/>
                <a:ea typeface="Calibri"/>
                <a:cs typeface="Times New Roman"/>
              </a:rPr>
              <a:t> </a:t>
            </a:r>
            <a:r>
              <a:rPr lang="en-US" sz="2600" dirty="0" err="1">
                <a:latin typeface="Times New Roman"/>
                <a:ea typeface="Calibri"/>
                <a:cs typeface="Times New Roman"/>
              </a:rPr>
              <a:t>đã</a:t>
            </a:r>
            <a:r>
              <a:rPr lang="en-US" sz="2600" dirty="0">
                <a:latin typeface="Times New Roman"/>
                <a:ea typeface="Calibri"/>
                <a:cs typeface="Times New Roman"/>
              </a:rPr>
              <a:t> </a:t>
            </a:r>
            <a:r>
              <a:rPr lang="en-US" sz="2600" dirty="0" err="1">
                <a:latin typeface="Times New Roman"/>
                <a:ea typeface="Calibri"/>
                <a:cs typeface="Times New Roman"/>
              </a:rPr>
              <a:t>chiến</a:t>
            </a:r>
            <a:r>
              <a:rPr lang="en-US" sz="2600" dirty="0">
                <a:latin typeface="Times New Roman"/>
                <a:ea typeface="Calibri"/>
                <a:cs typeface="Times New Roman"/>
              </a:rPr>
              <a:t> </a:t>
            </a:r>
            <a:r>
              <a:rPr lang="en-US" sz="2600" dirty="0" err="1">
                <a:latin typeface="Times New Roman"/>
                <a:ea typeface="Calibri"/>
                <a:cs typeface="Times New Roman"/>
              </a:rPr>
              <a:t>thắng</a:t>
            </a:r>
            <a:r>
              <a:rPr lang="en-US" sz="2600" dirty="0">
                <a:latin typeface="Times New Roman"/>
                <a:ea typeface="Calibri"/>
                <a:cs typeface="Times New Roman"/>
              </a:rPr>
              <a:t>.</a:t>
            </a:r>
            <a:endParaRPr lang="en-US" sz="2600" dirty="0">
              <a:ea typeface="Calibri"/>
              <a:cs typeface="Times New Roman"/>
            </a:endParaRPr>
          </a:p>
          <a:p>
            <a:pPr marL="457200" indent="-457200" algn="just">
              <a:lnSpc>
                <a:spcPct val="150000"/>
              </a:lnSpc>
              <a:spcAft>
                <a:spcPts val="1000"/>
              </a:spcAft>
              <a:buFont typeface="Symbol"/>
              <a:buChar char="Þ"/>
            </a:pPr>
            <a:r>
              <a:rPr lang="en-US" sz="2600" b="1" i="1" dirty="0" err="1" smtClean="0">
                <a:latin typeface="Times New Roman"/>
                <a:ea typeface="Calibri"/>
                <a:cs typeface="Times New Roman"/>
              </a:rPr>
              <a:t>Vẻ</a:t>
            </a:r>
            <a:r>
              <a:rPr lang="en-US" sz="2600" b="1" i="1" dirty="0" smtClean="0">
                <a:latin typeface="Times New Roman"/>
                <a:ea typeface="Calibri"/>
                <a:cs typeface="Times New Roman"/>
              </a:rPr>
              <a:t> </a:t>
            </a:r>
            <a:r>
              <a:rPr lang="en-US" sz="2600" b="1" i="1" dirty="0" err="1">
                <a:latin typeface="Times New Roman"/>
                <a:ea typeface="Calibri"/>
                <a:cs typeface="Times New Roman"/>
              </a:rPr>
              <a:t>đẹp</a:t>
            </a:r>
            <a:r>
              <a:rPr lang="en-US" sz="2600" b="1" i="1" dirty="0">
                <a:latin typeface="Times New Roman"/>
                <a:ea typeface="Calibri"/>
                <a:cs typeface="Times New Roman"/>
              </a:rPr>
              <a:t> </a:t>
            </a:r>
            <a:r>
              <a:rPr lang="en-US" sz="2600" b="1" i="1" dirty="0" err="1">
                <a:latin typeface="Times New Roman"/>
                <a:ea typeface="Calibri"/>
                <a:cs typeface="Times New Roman"/>
              </a:rPr>
              <a:t>người</a:t>
            </a:r>
            <a:r>
              <a:rPr lang="en-US" sz="2600" b="1" i="1" dirty="0">
                <a:latin typeface="Times New Roman"/>
                <a:ea typeface="Calibri"/>
                <a:cs typeface="Times New Roman"/>
              </a:rPr>
              <a:t> </a:t>
            </a:r>
            <a:r>
              <a:rPr lang="en-US" sz="2600" b="1" i="1" dirty="0" err="1">
                <a:latin typeface="Times New Roman"/>
                <a:ea typeface="Calibri"/>
                <a:cs typeface="Times New Roman"/>
              </a:rPr>
              <a:t>lái</a:t>
            </a:r>
            <a:r>
              <a:rPr lang="en-US" sz="2600" b="1" i="1" dirty="0">
                <a:latin typeface="Times New Roman"/>
                <a:ea typeface="Calibri"/>
                <a:cs typeface="Times New Roman"/>
              </a:rPr>
              <a:t> </a:t>
            </a:r>
            <a:r>
              <a:rPr lang="en-US" sz="2600" b="1" i="1" dirty="0" err="1">
                <a:latin typeface="Times New Roman"/>
                <a:ea typeface="Calibri"/>
                <a:cs typeface="Times New Roman"/>
              </a:rPr>
              <a:t>đò</a:t>
            </a:r>
            <a:r>
              <a:rPr lang="en-US" sz="2600" b="1" i="1" dirty="0">
                <a:latin typeface="Times New Roman"/>
                <a:ea typeface="Calibri"/>
                <a:cs typeface="Times New Roman"/>
              </a:rPr>
              <a:t> </a:t>
            </a:r>
            <a:r>
              <a:rPr lang="en-US" sz="2600" b="1" i="1" dirty="0" err="1">
                <a:latin typeface="Times New Roman"/>
                <a:ea typeface="Calibri"/>
                <a:cs typeface="Times New Roman"/>
              </a:rPr>
              <a:t>Sông</a:t>
            </a:r>
            <a:r>
              <a:rPr lang="en-US" sz="2600" b="1" i="1" dirty="0">
                <a:latin typeface="Times New Roman"/>
                <a:ea typeface="Calibri"/>
                <a:cs typeface="Times New Roman"/>
              </a:rPr>
              <a:t> </a:t>
            </a:r>
            <a:r>
              <a:rPr lang="en-US" sz="2600" b="1" i="1" dirty="0" err="1">
                <a:latin typeface="Times New Roman"/>
                <a:ea typeface="Calibri"/>
                <a:cs typeface="Times New Roman"/>
              </a:rPr>
              <a:t>Đà</a:t>
            </a:r>
            <a:r>
              <a:rPr lang="en-US" sz="2600" b="1" i="1" dirty="0">
                <a:latin typeface="Times New Roman"/>
                <a:ea typeface="Calibri"/>
                <a:cs typeface="Times New Roman"/>
              </a:rPr>
              <a:t> </a:t>
            </a:r>
            <a:r>
              <a:rPr lang="en-US" sz="2600" b="1" i="1" dirty="0" err="1">
                <a:latin typeface="Times New Roman"/>
                <a:ea typeface="Calibri"/>
                <a:cs typeface="Times New Roman"/>
              </a:rPr>
              <a:t>là</a:t>
            </a:r>
            <a:r>
              <a:rPr lang="en-US" sz="2600" b="1" i="1" dirty="0">
                <a:latin typeface="Times New Roman"/>
                <a:ea typeface="Calibri"/>
                <a:cs typeface="Times New Roman"/>
              </a:rPr>
              <a:t> </a:t>
            </a:r>
            <a:r>
              <a:rPr lang="en-US" sz="2600" b="1" i="1" dirty="0" err="1">
                <a:latin typeface="Times New Roman"/>
                <a:ea typeface="Calibri"/>
                <a:cs typeface="Times New Roman"/>
              </a:rPr>
              <a:t>vẻ</a:t>
            </a:r>
            <a:r>
              <a:rPr lang="en-US" sz="2600" b="1" i="1" dirty="0">
                <a:latin typeface="Times New Roman"/>
                <a:ea typeface="Calibri"/>
                <a:cs typeface="Times New Roman"/>
              </a:rPr>
              <a:t> </a:t>
            </a:r>
            <a:r>
              <a:rPr lang="en-US" sz="2600" b="1" i="1" dirty="0" err="1">
                <a:latin typeface="Times New Roman"/>
                <a:ea typeface="Calibri"/>
                <a:cs typeface="Times New Roman"/>
              </a:rPr>
              <a:t>đẹp</a:t>
            </a:r>
            <a:r>
              <a:rPr lang="en-US" sz="2600" b="1" i="1" dirty="0">
                <a:latin typeface="Times New Roman"/>
                <a:ea typeface="Calibri"/>
                <a:cs typeface="Times New Roman"/>
              </a:rPr>
              <a:t> </a:t>
            </a:r>
            <a:r>
              <a:rPr lang="en-US" sz="2600" b="1" i="1" dirty="0" err="1">
                <a:latin typeface="Times New Roman"/>
                <a:ea typeface="Calibri"/>
                <a:cs typeface="Times New Roman"/>
              </a:rPr>
              <a:t>của</a:t>
            </a:r>
            <a:r>
              <a:rPr lang="en-US" sz="2600" b="1" i="1" dirty="0">
                <a:latin typeface="Times New Roman"/>
                <a:ea typeface="Calibri"/>
                <a:cs typeface="Times New Roman"/>
              </a:rPr>
              <a:t> </a:t>
            </a:r>
            <a:r>
              <a:rPr lang="en-US" sz="2600" b="1" i="1" dirty="0" err="1">
                <a:latin typeface="Times New Roman"/>
                <a:ea typeface="Calibri"/>
                <a:cs typeface="Times New Roman"/>
              </a:rPr>
              <a:t>người</a:t>
            </a:r>
            <a:r>
              <a:rPr lang="en-US" sz="2600" b="1" i="1" dirty="0">
                <a:latin typeface="Times New Roman"/>
                <a:ea typeface="Calibri"/>
                <a:cs typeface="Times New Roman"/>
              </a:rPr>
              <a:t> </a:t>
            </a:r>
            <a:r>
              <a:rPr lang="en-US" sz="2600" b="1" i="1" dirty="0" err="1">
                <a:latin typeface="Times New Roman"/>
                <a:ea typeface="Calibri"/>
                <a:cs typeface="Times New Roman"/>
              </a:rPr>
              <a:t>anh</a:t>
            </a:r>
            <a:r>
              <a:rPr lang="en-US" sz="2600" b="1" i="1" dirty="0">
                <a:latin typeface="Times New Roman"/>
                <a:ea typeface="Calibri"/>
                <a:cs typeface="Times New Roman"/>
              </a:rPr>
              <a:t> </a:t>
            </a:r>
            <a:r>
              <a:rPr lang="en-US" sz="2600" b="1" i="1" dirty="0" err="1">
                <a:latin typeface="Times New Roman"/>
                <a:ea typeface="Calibri"/>
                <a:cs typeface="Times New Roman"/>
              </a:rPr>
              <a:t>hùng</a:t>
            </a:r>
            <a:r>
              <a:rPr lang="en-US" sz="2600" b="1" i="1" dirty="0">
                <a:latin typeface="Times New Roman"/>
                <a:ea typeface="Calibri"/>
                <a:cs typeface="Times New Roman"/>
              </a:rPr>
              <a:t> </a:t>
            </a:r>
            <a:r>
              <a:rPr lang="en-US" sz="2600" b="1" i="1" dirty="0" err="1">
                <a:latin typeface="Times New Roman"/>
                <a:ea typeface="Calibri"/>
                <a:cs typeface="Times New Roman"/>
              </a:rPr>
              <a:t>lao</a:t>
            </a:r>
            <a:r>
              <a:rPr lang="en-US" sz="2600" b="1" i="1" dirty="0">
                <a:latin typeface="Times New Roman"/>
                <a:ea typeface="Calibri"/>
                <a:cs typeface="Times New Roman"/>
              </a:rPr>
              <a:t> </a:t>
            </a:r>
            <a:r>
              <a:rPr lang="en-US" sz="2600" b="1" i="1" dirty="0" err="1">
                <a:latin typeface="Times New Roman"/>
                <a:ea typeface="Calibri"/>
                <a:cs typeface="Times New Roman"/>
              </a:rPr>
              <a:t>động</a:t>
            </a:r>
            <a:r>
              <a:rPr lang="en-US" sz="2600" b="1" i="1" dirty="0">
                <a:latin typeface="Times New Roman"/>
                <a:ea typeface="Calibri"/>
                <a:cs typeface="Times New Roman"/>
              </a:rPr>
              <a:t> </a:t>
            </a:r>
            <a:r>
              <a:rPr lang="en-US" sz="2600" b="1" i="1" dirty="0" err="1">
                <a:latin typeface="Times New Roman"/>
                <a:ea typeface="Calibri"/>
                <a:cs typeface="Times New Roman"/>
              </a:rPr>
              <a:t>trong</a:t>
            </a:r>
            <a:r>
              <a:rPr lang="en-US" sz="2600" b="1" i="1" dirty="0">
                <a:latin typeface="Times New Roman"/>
                <a:ea typeface="Calibri"/>
                <a:cs typeface="Times New Roman"/>
              </a:rPr>
              <a:t> </a:t>
            </a:r>
            <a:r>
              <a:rPr lang="en-US" sz="2600" b="1" i="1" dirty="0" err="1">
                <a:latin typeface="Times New Roman"/>
                <a:ea typeface="Calibri"/>
                <a:cs typeface="Times New Roman"/>
              </a:rPr>
              <a:t>công</a:t>
            </a:r>
            <a:r>
              <a:rPr lang="en-US" sz="2600" b="1" i="1" dirty="0">
                <a:latin typeface="Times New Roman"/>
                <a:ea typeface="Calibri"/>
                <a:cs typeface="Times New Roman"/>
              </a:rPr>
              <a:t> </a:t>
            </a:r>
            <a:r>
              <a:rPr lang="en-US" sz="2600" b="1" i="1" dirty="0" err="1">
                <a:latin typeface="Times New Roman"/>
                <a:ea typeface="Calibri"/>
                <a:cs typeface="Times New Roman"/>
              </a:rPr>
              <a:t>cuộc</a:t>
            </a:r>
            <a:r>
              <a:rPr lang="en-US" sz="2600" b="1" i="1" dirty="0">
                <a:latin typeface="Times New Roman"/>
                <a:ea typeface="Calibri"/>
                <a:cs typeface="Times New Roman"/>
              </a:rPr>
              <a:t> </a:t>
            </a:r>
            <a:r>
              <a:rPr lang="en-US" sz="2600" b="1" i="1" dirty="0" err="1">
                <a:latin typeface="Times New Roman"/>
                <a:ea typeface="Calibri"/>
                <a:cs typeface="Times New Roman"/>
              </a:rPr>
              <a:t>dựng</a:t>
            </a:r>
            <a:r>
              <a:rPr lang="en-US" sz="2600" b="1" i="1" dirty="0">
                <a:latin typeface="Times New Roman"/>
                <a:ea typeface="Calibri"/>
                <a:cs typeface="Times New Roman"/>
              </a:rPr>
              <a:t> </a:t>
            </a:r>
            <a:r>
              <a:rPr lang="en-US" sz="2600" b="1" i="1" dirty="0" err="1">
                <a:latin typeface="Times New Roman"/>
                <a:ea typeface="Calibri"/>
                <a:cs typeface="Times New Roman"/>
              </a:rPr>
              <a:t>xây</a:t>
            </a:r>
            <a:r>
              <a:rPr lang="en-US" sz="2600" b="1" i="1" dirty="0">
                <a:latin typeface="Times New Roman"/>
                <a:ea typeface="Calibri"/>
                <a:cs typeface="Times New Roman"/>
              </a:rPr>
              <a:t> </a:t>
            </a:r>
            <a:r>
              <a:rPr lang="en-US" sz="2600" b="1" i="1" dirty="0" err="1">
                <a:latin typeface="Times New Roman"/>
                <a:ea typeface="Calibri"/>
                <a:cs typeface="Times New Roman"/>
              </a:rPr>
              <a:t>cuộc</a:t>
            </a:r>
            <a:r>
              <a:rPr lang="en-US" sz="2600" b="1" i="1" dirty="0">
                <a:latin typeface="Times New Roman"/>
                <a:ea typeface="Calibri"/>
                <a:cs typeface="Times New Roman"/>
              </a:rPr>
              <a:t> </a:t>
            </a:r>
            <a:r>
              <a:rPr lang="en-US" sz="2600" b="1" i="1" dirty="0" err="1">
                <a:latin typeface="Times New Roman"/>
                <a:ea typeface="Calibri"/>
                <a:cs typeface="Times New Roman"/>
              </a:rPr>
              <a:t>sống</a:t>
            </a:r>
            <a:r>
              <a:rPr lang="en-US" sz="2600" b="1" i="1" dirty="0">
                <a:latin typeface="Times New Roman"/>
                <a:ea typeface="Calibri"/>
                <a:cs typeface="Times New Roman"/>
              </a:rPr>
              <a:t> </a:t>
            </a:r>
            <a:r>
              <a:rPr lang="en-US" sz="2600" b="1" i="1" dirty="0" err="1">
                <a:latin typeface="Times New Roman"/>
                <a:ea typeface="Calibri"/>
                <a:cs typeface="Times New Roman"/>
              </a:rPr>
              <a:t>mới</a:t>
            </a:r>
            <a:r>
              <a:rPr lang="en-US" sz="2600" b="1" i="1" dirty="0">
                <a:latin typeface="Times New Roman"/>
                <a:ea typeface="Calibri"/>
                <a:cs typeface="Times New Roman"/>
              </a:rPr>
              <a:t> </a:t>
            </a:r>
            <a:r>
              <a:rPr lang="en-US" sz="2600" b="1" i="1" dirty="0" err="1">
                <a:latin typeface="Times New Roman"/>
                <a:ea typeface="Calibri"/>
                <a:cs typeface="Times New Roman"/>
              </a:rPr>
              <a:t>của</a:t>
            </a:r>
            <a:r>
              <a:rPr lang="en-US" sz="2600" b="1" i="1" dirty="0">
                <a:latin typeface="Times New Roman"/>
                <a:ea typeface="Calibri"/>
                <a:cs typeface="Times New Roman"/>
              </a:rPr>
              <a:t> </a:t>
            </a:r>
            <a:r>
              <a:rPr lang="en-US" sz="2600" b="1" i="1" dirty="0" err="1">
                <a:latin typeface="Times New Roman"/>
                <a:ea typeface="Calibri"/>
                <a:cs typeface="Times New Roman"/>
              </a:rPr>
              <a:t>đất</a:t>
            </a:r>
            <a:r>
              <a:rPr lang="en-US" sz="2600" b="1" i="1" dirty="0">
                <a:latin typeface="Times New Roman"/>
                <a:ea typeface="Calibri"/>
                <a:cs typeface="Times New Roman"/>
              </a:rPr>
              <a:t> </a:t>
            </a:r>
            <a:r>
              <a:rPr lang="en-US" sz="2600" b="1" i="1" dirty="0" err="1">
                <a:latin typeface="Times New Roman"/>
                <a:ea typeface="Calibri"/>
                <a:cs typeface="Times New Roman"/>
              </a:rPr>
              <a:t>nước</a:t>
            </a:r>
            <a:r>
              <a:rPr lang="en-US" sz="2600" b="1" i="1" dirty="0" smtClean="0">
                <a:latin typeface="Times New Roman"/>
                <a:ea typeface="Calibri"/>
                <a:cs typeface="Times New Roman"/>
              </a:rPr>
              <a:t>.</a:t>
            </a:r>
          </a:p>
        </p:txBody>
      </p:sp>
    </p:spTree>
    <p:extLst>
      <p:ext uri="{BB962C8B-B14F-4D97-AF65-F5344CB8AC3E}">
        <p14:creationId xmlns:p14="http://schemas.microsoft.com/office/powerpoint/2010/main" val="6437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4: </a:t>
            </a:r>
            <a:r>
              <a:rPr lang="en-US" sz="2800" b="1" i="1" dirty="0" err="1">
                <a:solidFill>
                  <a:srgbClr val="0070C0"/>
                </a:solidFill>
                <a:latin typeface="Times New Roman"/>
                <a:ea typeface="Calibri"/>
              </a:rPr>
              <a:t>Đặc</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sắc</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trong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nghệ</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thuật</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xây</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dựng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hình</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tượng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của</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Nguyễn</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Tuân</a:t>
            </a:r>
            <a:endParaRPr lang="en-US" sz="2800" b="1" i="1" dirty="0" smtClean="0">
              <a:solidFill>
                <a:srgbClr val="0070C0"/>
              </a:solidFill>
              <a:latin typeface="Times New Roman" pitchFamily="18" charset="0"/>
              <a:cs typeface="Times New Roman" pitchFamily="18" charset="0"/>
            </a:endParaRPr>
          </a:p>
        </p:txBody>
      </p:sp>
      <p:sp>
        <p:nvSpPr>
          <p:cNvPr id="2" name="Rectangle 1"/>
          <p:cNvSpPr/>
          <p:nvPr/>
        </p:nvSpPr>
        <p:spPr>
          <a:xfrm>
            <a:off x="423077" y="1342251"/>
            <a:ext cx="11327644" cy="4965462"/>
          </a:xfrm>
          <a:prstGeom prst="rect">
            <a:avLst/>
          </a:prstGeom>
        </p:spPr>
        <p:txBody>
          <a:bodyPr wrap="square">
            <a:spAutoFit/>
          </a:bodyPr>
          <a:lstStyle/>
          <a:p>
            <a:pPr marL="285750" indent="-285750" algn="just">
              <a:lnSpc>
                <a:spcPct val="150000"/>
              </a:lnSpc>
              <a:spcAft>
                <a:spcPts val="1000"/>
              </a:spcAft>
              <a:buFontTx/>
              <a:buChar char="-"/>
            </a:pPr>
            <a:r>
              <a:rPr lang="en-US" sz="2500" dirty="0" err="1" smtClean="0">
                <a:solidFill>
                  <a:prstClr val="black"/>
                </a:solidFill>
                <a:latin typeface="Times New Roman"/>
                <a:ea typeface="Calibri"/>
                <a:cs typeface="Times New Roman"/>
              </a:rPr>
              <a:t>Người</a:t>
            </a:r>
            <a:r>
              <a:rPr lang="en-US" sz="2500" dirty="0" smtClean="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lái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đò</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bình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thường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vô</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danh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nơi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sóng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nước</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hoang</a:t>
            </a:r>
            <a:r>
              <a:rPr lang="en-US" sz="2500" dirty="0">
                <a:solidFill>
                  <a:prstClr val="black"/>
                </a:solidFill>
                <a:latin typeface="Times New Roman"/>
                <a:ea typeface="Calibri"/>
                <a:cs typeface="Times New Roman"/>
              </a:rPr>
              <a:t> vu, </a:t>
            </a:r>
            <a:r>
              <a:rPr lang="en-US" sz="2500" dirty="0" err="1">
                <a:solidFill>
                  <a:prstClr val="black"/>
                </a:solidFill>
                <a:latin typeface="Times New Roman"/>
                <a:ea typeface="Calibri"/>
                <a:cs typeface="Times New Roman"/>
              </a:rPr>
              <a:t>khuất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nẻo</a:t>
            </a:r>
            <a:r>
              <a:rPr lang="en-US" sz="2500" dirty="0">
                <a:solidFill>
                  <a:prstClr val="black"/>
                </a:solidFill>
                <a:latin typeface="Times New Roman"/>
                <a:ea typeface="Calibri"/>
                <a:cs typeface="Times New Roman"/>
              </a:rPr>
              <a:t> qua </a:t>
            </a:r>
            <a:r>
              <a:rPr lang="en-US" sz="2500" dirty="0" err="1">
                <a:solidFill>
                  <a:prstClr val="black"/>
                </a:solidFill>
                <a:latin typeface="Times New Roman"/>
                <a:ea typeface="Calibri"/>
                <a:cs typeface="Times New Roman"/>
              </a:rPr>
              <a:t>lăng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kính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nghệ</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sĩ</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của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Nguyễn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Tuân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là</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một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nghệ</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sĩ</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tài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hoa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trong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nghệ</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thuật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vượt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thác</a:t>
            </a:r>
            <a:r>
              <a:rPr lang="en-US" sz="2500" dirty="0">
                <a:solidFill>
                  <a:prstClr val="black"/>
                </a:solidFill>
                <a:latin typeface="Times New Roman"/>
                <a:ea typeface="Calibri"/>
                <a:cs typeface="Times New Roman"/>
              </a:rPr>
              <a:t> </a:t>
            </a:r>
            <a:r>
              <a:rPr lang="en-US" sz="2500" dirty="0" err="1" smtClean="0">
                <a:solidFill>
                  <a:prstClr val="black"/>
                </a:solidFill>
                <a:latin typeface="Times New Roman"/>
                <a:ea typeface="Calibri"/>
                <a:cs typeface="Times New Roman"/>
              </a:rPr>
              <a:t>leo</a:t>
            </a:r>
            <a:r>
              <a:rPr lang="en-US" sz="2500" dirty="0" smtClean="0">
                <a:solidFill>
                  <a:prstClr val="black"/>
                </a:solidFill>
                <a:latin typeface="Times New Roman"/>
                <a:ea typeface="Calibri"/>
                <a:cs typeface="Times New Roman"/>
              </a:rPr>
              <a:t> </a:t>
            </a:r>
            <a:r>
              <a:rPr lang="en-US" sz="2500" dirty="0" err="1" smtClean="0">
                <a:solidFill>
                  <a:prstClr val="black"/>
                </a:solidFill>
                <a:latin typeface="Times New Roman"/>
                <a:ea typeface="Calibri"/>
                <a:cs typeface="Times New Roman"/>
              </a:rPr>
              <a:t>ghềnh</a:t>
            </a:r>
            <a:r>
              <a:rPr lang="en-US" sz="2500" dirty="0" smtClean="0">
                <a:solidFill>
                  <a:prstClr val="black"/>
                </a:solidFill>
                <a:latin typeface="Times New Roman"/>
                <a:ea typeface="Calibri"/>
                <a:cs typeface="Times New Roman"/>
              </a:rPr>
              <a:t>.</a:t>
            </a:r>
            <a:endParaRPr lang="en-US" sz="2500" dirty="0" smtClean="0">
              <a:solidFill>
                <a:prstClr val="black"/>
              </a:solidFill>
              <a:ea typeface="Calibri"/>
              <a:cs typeface="Times New Roman"/>
            </a:endParaRPr>
          </a:p>
          <a:p>
            <a:pPr marL="285750" indent="-285750" algn="just">
              <a:lnSpc>
                <a:spcPct val="150000"/>
              </a:lnSpc>
              <a:spcAft>
                <a:spcPts val="1000"/>
              </a:spcAft>
              <a:buFontTx/>
              <a:buChar char="-"/>
            </a:pPr>
            <a:r>
              <a:rPr lang="en-US" sz="2500" dirty="0" err="1" smtClean="0">
                <a:solidFill>
                  <a:prstClr val="black"/>
                </a:solidFill>
                <a:latin typeface="Times New Roman"/>
                <a:ea typeface="Calibri"/>
                <a:cs typeface="Times New Roman"/>
              </a:rPr>
              <a:t>Phát</a:t>
            </a:r>
            <a:r>
              <a:rPr lang="en-US" sz="2500" dirty="0" smtClean="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huy</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cao</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độ</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trí</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tưởng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tượng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phong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phú</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vận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dụng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những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kiến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thức</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của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nhiều</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lĩnh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vực</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để</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làm</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nổi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bật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hình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ảnh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người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lái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đò</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trí</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dũng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tài</a:t>
            </a:r>
            <a:r>
              <a:rPr lang="en-US" sz="2500" dirty="0">
                <a:solidFill>
                  <a:prstClr val="black"/>
                </a:solidFill>
                <a:latin typeface="Times New Roman"/>
                <a:ea typeface="Calibri"/>
                <a:cs typeface="Times New Roman"/>
              </a:rPr>
              <a:t> </a:t>
            </a:r>
            <a:r>
              <a:rPr lang="en-US" sz="2500" dirty="0" err="1" smtClean="0">
                <a:solidFill>
                  <a:prstClr val="black"/>
                </a:solidFill>
                <a:latin typeface="Times New Roman"/>
                <a:ea typeface="Calibri"/>
                <a:cs typeface="Times New Roman"/>
              </a:rPr>
              <a:t>hoa</a:t>
            </a:r>
            <a:r>
              <a:rPr lang="en-US" sz="2500" dirty="0" smtClean="0">
                <a:solidFill>
                  <a:prstClr val="black"/>
                </a:solidFill>
                <a:latin typeface="Times New Roman"/>
                <a:ea typeface="Calibri"/>
                <a:cs typeface="Times New Roman"/>
              </a:rPr>
              <a:t>…</a:t>
            </a:r>
            <a:endParaRPr lang="en-US" sz="2500" dirty="0" smtClean="0">
              <a:solidFill>
                <a:prstClr val="black"/>
              </a:solidFill>
              <a:ea typeface="Calibri"/>
              <a:cs typeface="Times New Roman"/>
            </a:endParaRPr>
          </a:p>
          <a:p>
            <a:pPr marL="285750" indent="-285750" algn="just">
              <a:lnSpc>
                <a:spcPct val="150000"/>
              </a:lnSpc>
              <a:spcAft>
                <a:spcPts val="1000"/>
              </a:spcAft>
              <a:buFontTx/>
              <a:buChar char="-"/>
            </a:pPr>
            <a:r>
              <a:rPr lang="en-US" sz="2500" dirty="0" err="1" smtClean="0">
                <a:solidFill>
                  <a:prstClr val="black"/>
                </a:solidFill>
                <a:latin typeface="Times New Roman"/>
                <a:ea typeface="Calibri"/>
                <a:cs typeface="Times New Roman"/>
              </a:rPr>
              <a:t>Chủ</a:t>
            </a:r>
            <a:r>
              <a:rPr lang="en-US" sz="2500" dirty="0" smtClean="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nghĩa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anh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hùng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cách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mạng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không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chỉ</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có</a:t>
            </a:r>
            <a:r>
              <a:rPr lang="en-US" sz="2500" dirty="0">
                <a:solidFill>
                  <a:prstClr val="black"/>
                </a:solidFill>
                <a:latin typeface="Times New Roman"/>
                <a:ea typeface="Calibri"/>
                <a:cs typeface="Times New Roman"/>
              </a:rPr>
              <a:t> ở </a:t>
            </a:r>
            <a:r>
              <a:rPr lang="en-US" sz="2500" dirty="0" err="1">
                <a:solidFill>
                  <a:prstClr val="black"/>
                </a:solidFill>
                <a:latin typeface="Times New Roman"/>
                <a:ea typeface="Calibri"/>
                <a:cs typeface="Times New Roman"/>
              </a:rPr>
              <a:t>nơi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địa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đầu</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tuyến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lửa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mà</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còn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có</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mặt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ngay</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trong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cuộc</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sống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rất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mực</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bình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thường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của</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những</a:t>
            </a:r>
            <a:r>
              <a:rPr lang="en-US" sz="2500" dirty="0">
                <a:solidFill>
                  <a:prstClr val="black"/>
                </a:solidFill>
                <a:latin typeface="Times New Roman"/>
                <a:ea typeface="Calibri"/>
                <a:cs typeface="Times New Roman"/>
              </a:rPr>
              <a:t> con </a:t>
            </a:r>
            <a:r>
              <a:rPr lang="en-US" sz="2500" dirty="0" err="1">
                <a:solidFill>
                  <a:prstClr val="black"/>
                </a:solidFill>
                <a:latin typeface="Times New Roman"/>
                <a:ea typeface="Calibri"/>
                <a:cs typeface="Times New Roman"/>
              </a:rPr>
              <a:t>người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vô</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danh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hằng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ngày</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trong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cuộc</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mưu</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sinh</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phải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đương</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đầu</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với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một</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thiên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nhiên</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dữ</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dội</a:t>
            </a:r>
            <a:r>
              <a:rPr lang="en-US" sz="2500" dirty="0">
                <a:solidFill>
                  <a:prstClr val="black"/>
                </a:solidFill>
                <a:latin typeface="Times New Roman"/>
                <a:ea typeface="Calibri"/>
                <a:cs typeface="Times New Roman"/>
              </a:rPr>
              <a:t>, </a:t>
            </a:r>
            <a:r>
              <a:rPr lang="en-US" sz="2500" dirty="0" err="1">
                <a:solidFill>
                  <a:prstClr val="black"/>
                </a:solidFill>
                <a:latin typeface="Times New Roman"/>
                <a:ea typeface="Calibri"/>
                <a:cs typeface="Times New Roman"/>
              </a:rPr>
              <a:t>ghê</a:t>
            </a:r>
            <a:r>
              <a:rPr lang="en-US" sz="2500" dirty="0">
                <a:solidFill>
                  <a:prstClr val="black"/>
                </a:solidFill>
                <a:latin typeface="Times New Roman"/>
                <a:ea typeface="Calibri"/>
                <a:cs typeface="Times New Roman"/>
              </a:rPr>
              <a:t> </a:t>
            </a:r>
            <a:r>
              <a:rPr lang="en-US" sz="2500" dirty="0" err="1" smtClean="0">
                <a:solidFill>
                  <a:prstClr val="black"/>
                </a:solidFill>
                <a:latin typeface="Times New Roman"/>
                <a:ea typeface="Calibri"/>
                <a:cs typeface="Times New Roman"/>
              </a:rPr>
              <a:t>gớm</a:t>
            </a:r>
            <a:r>
              <a:rPr lang="en-US" sz="2500" dirty="0" smtClean="0">
                <a:solidFill>
                  <a:prstClr val="black"/>
                </a:solidFill>
                <a:latin typeface="Times New Roman"/>
                <a:ea typeface="Calibri"/>
                <a:cs typeface="Times New Roman"/>
              </a:rPr>
              <a:t>.</a:t>
            </a:r>
            <a:endParaRPr lang="en-US" sz="2500" dirty="0">
              <a:solidFill>
                <a:prstClr val="black"/>
              </a:solidFill>
              <a:ea typeface="Calibri"/>
              <a:cs typeface="Times New Roman"/>
            </a:endParaRPr>
          </a:p>
        </p:txBody>
      </p:sp>
    </p:spTree>
    <p:extLst>
      <p:ext uri="{BB962C8B-B14F-4D97-AF65-F5344CB8AC3E}">
        <p14:creationId xmlns:p14="http://schemas.microsoft.com/office/powerpoint/2010/main" val="9842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pitchFamily="18" charset="0"/>
                <a:cs typeface="Times New Roman" pitchFamily="18" charset="0"/>
              </a:rPr>
              <a:t>Luận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điểm</a:t>
            </a:r>
            <a:r>
              <a:rPr lang="en-US" sz="2800" b="1" i="1" dirty="0" smtClean="0">
                <a:solidFill>
                  <a:srgbClr val="0070C0"/>
                </a:solidFill>
                <a:latin typeface="Times New Roman" pitchFamily="18" charset="0"/>
                <a:cs typeface="Times New Roman" pitchFamily="18" charset="0"/>
              </a:rPr>
              <a:t> 4: </a:t>
            </a:r>
            <a:r>
              <a:rPr lang="en-US" sz="2800" b="1" i="1" dirty="0" err="1">
                <a:solidFill>
                  <a:srgbClr val="0070C0"/>
                </a:solidFill>
                <a:latin typeface="Times New Roman"/>
                <a:ea typeface="Calibri"/>
              </a:rPr>
              <a:t>Đặc</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sắc</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trong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nghệ</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thuật</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xây</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dựng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hình</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tượng</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của</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Nguyễn</a:t>
            </a:r>
            <a:r>
              <a:rPr lang="en-US" sz="2800" b="1" i="1" dirty="0">
                <a:solidFill>
                  <a:srgbClr val="0070C0"/>
                </a:solidFill>
                <a:latin typeface="Times New Roman"/>
                <a:ea typeface="Calibri"/>
              </a:rPr>
              <a:t> </a:t>
            </a:r>
            <a:r>
              <a:rPr lang="en-US" sz="2800" b="1" i="1" dirty="0" err="1">
                <a:solidFill>
                  <a:srgbClr val="0070C0"/>
                </a:solidFill>
                <a:latin typeface="Times New Roman"/>
                <a:ea typeface="Calibri"/>
              </a:rPr>
              <a:t>Tuân</a:t>
            </a:r>
            <a:endParaRPr lang="en-US" sz="2800" b="1" i="1" dirty="0" smtClean="0">
              <a:solidFill>
                <a:srgbClr val="0070C0"/>
              </a:solidFill>
              <a:latin typeface="Times New Roman" pitchFamily="18" charset="0"/>
              <a:cs typeface="Times New Roman" pitchFamily="18" charset="0"/>
            </a:endParaRPr>
          </a:p>
        </p:txBody>
      </p:sp>
      <p:sp>
        <p:nvSpPr>
          <p:cNvPr id="2" name="Rectangle 1"/>
          <p:cNvSpPr/>
          <p:nvPr/>
        </p:nvSpPr>
        <p:spPr>
          <a:xfrm>
            <a:off x="436725" y="1369547"/>
            <a:ext cx="11327644" cy="2338974"/>
          </a:xfrm>
          <a:prstGeom prst="rect">
            <a:avLst/>
          </a:prstGeom>
        </p:spPr>
        <p:txBody>
          <a:bodyPr wrap="square">
            <a:spAutoFit/>
          </a:bodyPr>
          <a:lstStyle/>
          <a:p>
            <a:pPr marL="285750" indent="-285750" algn="just">
              <a:lnSpc>
                <a:spcPct val="150000"/>
              </a:lnSpc>
              <a:spcAft>
                <a:spcPts val="1000"/>
              </a:spcAft>
              <a:buFontTx/>
              <a:buChar char="-"/>
            </a:pPr>
            <a:r>
              <a:rPr lang="en-US" sz="2500" dirty="0" err="1" smtClean="0">
                <a:latin typeface="Times New Roman"/>
                <a:ea typeface="Calibri"/>
                <a:cs typeface="Times New Roman"/>
              </a:rPr>
              <a:t>Vẻ</a:t>
            </a:r>
            <a:r>
              <a:rPr lang="en-US" sz="2500" dirty="0" smtClean="0">
                <a:latin typeface="Times New Roman"/>
                <a:ea typeface="Calibri"/>
                <a:cs typeface="Times New Roman"/>
              </a:rPr>
              <a:t> </a:t>
            </a:r>
            <a:r>
              <a:rPr lang="en-US" sz="2500" dirty="0" err="1">
                <a:latin typeface="Times New Roman"/>
                <a:ea typeface="Calibri"/>
                <a:cs typeface="Times New Roman"/>
              </a:rPr>
              <a:t>đẹp</a:t>
            </a:r>
            <a:r>
              <a:rPr lang="en-US" sz="2500" dirty="0">
                <a:latin typeface="Times New Roman"/>
                <a:ea typeface="Calibri"/>
                <a:cs typeface="Times New Roman"/>
              </a:rPr>
              <a:t> </a:t>
            </a:r>
            <a:r>
              <a:rPr lang="en-US" sz="2500" dirty="0" err="1">
                <a:latin typeface="Times New Roman"/>
                <a:ea typeface="Calibri"/>
                <a:cs typeface="Times New Roman"/>
              </a:rPr>
              <a:t>người</a:t>
            </a:r>
            <a:r>
              <a:rPr lang="en-US" sz="2500" dirty="0">
                <a:latin typeface="Times New Roman"/>
                <a:ea typeface="Calibri"/>
                <a:cs typeface="Times New Roman"/>
              </a:rPr>
              <a:t> </a:t>
            </a:r>
            <a:r>
              <a:rPr lang="en-US" sz="2500" dirty="0" err="1">
                <a:latin typeface="Times New Roman"/>
                <a:ea typeface="Calibri"/>
                <a:cs typeface="Times New Roman"/>
              </a:rPr>
              <a:t>lái</a:t>
            </a:r>
            <a:r>
              <a:rPr lang="en-US" sz="2500" dirty="0">
                <a:latin typeface="Times New Roman"/>
                <a:ea typeface="Calibri"/>
                <a:cs typeface="Times New Roman"/>
              </a:rPr>
              <a:t> </a:t>
            </a:r>
            <a:r>
              <a:rPr lang="en-US" sz="2500" dirty="0" err="1">
                <a:latin typeface="Times New Roman"/>
                <a:ea typeface="Calibri"/>
                <a:cs typeface="Times New Roman"/>
              </a:rPr>
              <a:t>đò</a:t>
            </a:r>
            <a:r>
              <a:rPr lang="en-US" sz="2500" dirty="0">
                <a:latin typeface="Times New Roman"/>
                <a:ea typeface="Calibri"/>
                <a:cs typeface="Times New Roman"/>
              </a:rPr>
              <a:t> </a:t>
            </a:r>
            <a:r>
              <a:rPr lang="en-US" sz="2500" dirty="0" err="1">
                <a:latin typeface="Times New Roman"/>
                <a:ea typeface="Calibri"/>
                <a:cs typeface="Times New Roman"/>
              </a:rPr>
              <a:t>chính</a:t>
            </a:r>
            <a:r>
              <a:rPr lang="en-US" sz="2500" dirty="0">
                <a:latin typeface="Times New Roman"/>
                <a:ea typeface="Calibri"/>
                <a:cs typeface="Times New Roman"/>
              </a:rPr>
              <a:t> </a:t>
            </a:r>
            <a:r>
              <a:rPr lang="en-US" sz="2500" dirty="0" err="1">
                <a:latin typeface="Times New Roman"/>
                <a:ea typeface="Calibri"/>
                <a:cs typeface="Times New Roman"/>
              </a:rPr>
              <a:t>là</a:t>
            </a:r>
            <a:r>
              <a:rPr lang="en-US" sz="2500" dirty="0">
                <a:latin typeface="Times New Roman"/>
                <a:ea typeface="Calibri"/>
                <a:cs typeface="Times New Roman"/>
              </a:rPr>
              <a:t> </a:t>
            </a:r>
            <a:r>
              <a:rPr lang="en-US" sz="2500" dirty="0" smtClean="0">
                <a:latin typeface="Times New Roman"/>
                <a:ea typeface="Calibri"/>
                <a:cs typeface="Times New Roman"/>
              </a:rPr>
              <a:t>“</a:t>
            </a:r>
            <a:r>
              <a:rPr lang="en-US" sz="2500" i="1" dirty="0" err="1" smtClean="0">
                <a:latin typeface="Times New Roman"/>
                <a:ea typeface="Calibri"/>
                <a:cs typeface="Times New Roman"/>
              </a:rPr>
              <a:t>chất</a:t>
            </a:r>
            <a:r>
              <a:rPr lang="en-US" sz="2500" i="1" dirty="0" smtClean="0">
                <a:latin typeface="Times New Roman"/>
                <a:ea typeface="Calibri"/>
                <a:cs typeface="Times New Roman"/>
              </a:rPr>
              <a:t> </a:t>
            </a:r>
            <a:r>
              <a:rPr lang="en-US" sz="2500" i="1" dirty="0" err="1">
                <a:latin typeface="Times New Roman"/>
                <a:ea typeface="Calibri"/>
                <a:cs typeface="Times New Roman"/>
              </a:rPr>
              <a:t>vàng</a:t>
            </a:r>
            <a:r>
              <a:rPr lang="en-US" sz="2500" i="1" dirty="0">
                <a:latin typeface="Times New Roman"/>
                <a:ea typeface="Calibri"/>
                <a:cs typeface="Times New Roman"/>
              </a:rPr>
              <a:t> </a:t>
            </a:r>
            <a:r>
              <a:rPr lang="en-US" sz="2500" i="1" dirty="0" err="1">
                <a:latin typeface="Times New Roman"/>
                <a:ea typeface="Calibri"/>
                <a:cs typeface="Times New Roman"/>
              </a:rPr>
              <a:t>mười</a:t>
            </a:r>
            <a:r>
              <a:rPr lang="en-US" sz="2500" dirty="0">
                <a:latin typeface="Times New Roman"/>
                <a:ea typeface="Calibri"/>
                <a:cs typeface="Times New Roman"/>
              </a:rPr>
              <a:t>” </a:t>
            </a:r>
            <a:r>
              <a:rPr lang="en-US" sz="2500" dirty="0" err="1">
                <a:latin typeface="Times New Roman"/>
                <a:ea typeface="Calibri"/>
                <a:cs typeface="Times New Roman"/>
              </a:rPr>
              <a:t>mà</a:t>
            </a:r>
            <a:r>
              <a:rPr lang="en-US" sz="2500" dirty="0">
                <a:latin typeface="Times New Roman"/>
                <a:ea typeface="Calibri"/>
                <a:cs typeface="Times New Roman"/>
              </a:rPr>
              <a:t> </a:t>
            </a:r>
            <a:r>
              <a:rPr lang="en-US" sz="2500" dirty="0" err="1">
                <a:latin typeface="Times New Roman"/>
                <a:ea typeface="Calibri"/>
                <a:cs typeface="Times New Roman"/>
              </a:rPr>
              <a:t>Nguyễn</a:t>
            </a:r>
            <a:r>
              <a:rPr lang="en-US" sz="2500" dirty="0">
                <a:latin typeface="Times New Roman"/>
                <a:ea typeface="Calibri"/>
                <a:cs typeface="Times New Roman"/>
              </a:rPr>
              <a:t> </a:t>
            </a:r>
            <a:r>
              <a:rPr lang="en-US" sz="2500" dirty="0" err="1">
                <a:latin typeface="Times New Roman"/>
                <a:ea typeface="Calibri"/>
                <a:cs typeface="Times New Roman"/>
              </a:rPr>
              <a:t>Tuân</a:t>
            </a:r>
            <a:r>
              <a:rPr lang="en-US" sz="2500" dirty="0">
                <a:latin typeface="Times New Roman"/>
                <a:ea typeface="Calibri"/>
                <a:cs typeface="Times New Roman"/>
              </a:rPr>
              <a:t> </a:t>
            </a:r>
            <a:r>
              <a:rPr lang="en-US" sz="2500" dirty="0" err="1">
                <a:latin typeface="Times New Roman"/>
                <a:ea typeface="Calibri"/>
                <a:cs typeface="Times New Roman"/>
              </a:rPr>
              <a:t>đã</a:t>
            </a:r>
            <a:r>
              <a:rPr lang="en-US" sz="2500" dirty="0">
                <a:latin typeface="Times New Roman"/>
                <a:ea typeface="Calibri"/>
                <a:cs typeface="Times New Roman"/>
              </a:rPr>
              <a:t> </a:t>
            </a:r>
            <a:r>
              <a:rPr lang="en-US" sz="2500" dirty="0" err="1">
                <a:latin typeface="Times New Roman"/>
                <a:ea typeface="Calibri"/>
                <a:cs typeface="Times New Roman"/>
              </a:rPr>
              <a:t>khám</a:t>
            </a:r>
            <a:r>
              <a:rPr lang="en-US" sz="2500" dirty="0">
                <a:latin typeface="Times New Roman"/>
                <a:ea typeface="Calibri"/>
                <a:cs typeface="Times New Roman"/>
              </a:rPr>
              <a:t> </a:t>
            </a:r>
            <a:r>
              <a:rPr lang="en-US" sz="2500" dirty="0" err="1">
                <a:latin typeface="Times New Roman"/>
                <a:ea typeface="Calibri"/>
                <a:cs typeface="Times New Roman"/>
              </a:rPr>
              <a:t>phá</a:t>
            </a:r>
            <a:r>
              <a:rPr lang="en-US" sz="2500" dirty="0">
                <a:latin typeface="Times New Roman"/>
                <a:ea typeface="Calibri"/>
                <a:cs typeface="Times New Roman"/>
              </a:rPr>
              <a:t> </a:t>
            </a:r>
            <a:r>
              <a:rPr lang="en-US" sz="2500" dirty="0" err="1">
                <a:latin typeface="Times New Roman"/>
                <a:ea typeface="Calibri"/>
                <a:cs typeface="Times New Roman"/>
              </a:rPr>
              <a:t>được</a:t>
            </a:r>
            <a:r>
              <a:rPr lang="en-US" sz="2500" dirty="0">
                <a:latin typeface="Times New Roman"/>
                <a:ea typeface="Calibri"/>
                <a:cs typeface="Times New Roman"/>
              </a:rPr>
              <a:t> </a:t>
            </a:r>
            <a:r>
              <a:rPr lang="en-US" sz="2500" dirty="0" err="1">
                <a:latin typeface="Times New Roman"/>
                <a:ea typeface="Calibri"/>
                <a:cs typeface="Times New Roman"/>
              </a:rPr>
              <a:t>trong</a:t>
            </a:r>
            <a:r>
              <a:rPr lang="en-US" sz="2500" dirty="0">
                <a:latin typeface="Times New Roman"/>
                <a:ea typeface="Calibri"/>
                <a:cs typeface="Times New Roman"/>
              </a:rPr>
              <a:t> </a:t>
            </a:r>
            <a:r>
              <a:rPr lang="en-US" sz="2500" dirty="0" err="1">
                <a:latin typeface="Times New Roman"/>
                <a:ea typeface="Calibri"/>
                <a:cs typeface="Times New Roman"/>
              </a:rPr>
              <a:t>chuyến</a:t>
            </a:r>
            <a:r>
              <a:rPr lang="en-US" sz="2500" dirty="0">
                <a:latin typeface="Times New Roman"/>
                <a:ea typeface="Calibri"/>
                <a:cs typeface="Times New Roman"/>
              </a:rPr>
              <a:t> </a:t>
            </a:r>
            <a:r>
              <a:rPr lang="en-US" sz="2500" dirty="0" err="1">
                <a:latin typeface="Times New Roman"/>
                <a:ea typeface="Calibri"/>
                <a:cs typeface="Times New Roman"/>
              </a:rPr>
              <a:t>thực</a:t>
            </a:r>
            <a:r>
              <a:rPr lang="en-US" sz="2500" dirty="0">
                <a:latin typeface="Times New Roman"/>
                <a:ea typeface="Calibri"/>
                <a:cs typeface="Times New Roman"/>
              </a:rPr>
              <a:t> </a:t>
            </a:r>
            <a:r>
              <a:rPr lang="en-US" sz="2500" dirty="0" err="1">
                <a:latin typeface="Times New Roman"/>
                <a:ea typeface="Calibri"/>
                <a:cs typeface="Times New Roman"/>
              </a:rPr>
              <a:t>tế</a:t>
            </a:r>
            <a:r>
              <a:rPr lang="en-US" sz="2500" dirty="0">
                <a:latin typeface="Times New Roman"/>
                <a:ea typeface="Calibri"/>
                <a:cs typeface="Times New Roman"/>
              </a:rPr>
              <a:t> </a:t>
            </a:r>
            <a:r>
              <a:rPr lang="en-US" sz="2500" dirty="0" err="1">
                <a:latin typeface="Times New Roman"/>
                <a:ea typeface="Calibri"/>
                <a:cs typeface="Times New Roman"/>
              </a:rPr>
              <a:t>Tây</a:t>
            </a:r>
            <a:r>
              <a:rPr lang="en-US" sz="2500" dirty="0">
                <a:latin typeface="Times New Roman"/>
                <a:ea typeface="Calibri"/>
                <a:cs typeface="Times New Roman"/>
              </a:rPr>
              <a:t> </a:t>
            </a:r>
            <a:r>
              <a:rPr lang="en-US" sz="2500" dirty="0" err="1">
                <a:latin typeface="Times New Roman"/>
                <a:ea typeface="Calibri"/>
                <a:cs typeface="Times New Roman"/>
              </a:rPr>
              <a:t>Bắc</a:t>
            </a:r>
            <a:r>
              <a:rPr lang="en-US" sz="2500" dirty="0">
                <a:latin typeface="Times New Roman"/>
                <a:ea typeface="Calibri"/>
                <a:cs typeface="Times New Roman"/>
              </a:rPr>
              <a:t> </a:t>
            </a:r>
            <a:r>
              <a:rPr lang="en-US" sz="2500" dirty="0" err="1">
                <a:latin typeface="Times New Roman"/>
                <a:ea typeface="Calibri"/>
                <a:cs typeface="Times New Roman"/>
              </a:rPr>
              <a:t>và</a:t>
            </a:r>
            <a:r>
              <a:rPr lang="en-US" sz="2500" dirty="0">
                <a:latin typeface="Times New Roman"/>
                <a:ea typeface="Calibri"/>
                <a:cs typeface="Times New Roman"/>
              </a:rPr>
              <a:t> </a:t>
            </a:r>
            <a:r>
              <a:rPr lang="en-US" sz="2500" dirty="0" err="1">
                <a:latin typeface="Times New Roman"/>
                <a:ea typeface="Calibri"/>
                <a:cs typeface="Times New Roman"/>
              </a:rPr>
              <a:t>thể</a:t>
            </a:r>
            <a:r>
              <a:rPr lang="en-US" sz="2500" dirty="0">
                <a:latin typeface="Times New Roman"/>
                <a:ea typeface="Calibri"/>
                <a:cs typeface="Times New Roman"/>
              </a:rPr>
              <a:t> </a:t>
            </a:r>
            <a:r>
              <a:rPr lang="en-US" sz="2500" dirty="0" err="1">
                <a:latin typeface="Times New Roman"/>
                <a:ea typeface="Calibri"/>
                <a:cs typeface="Times New Roman"/>
              </a:rPr>
              <a:t>hiện</a:t>
            </a:r>
            <a:r>
              <a:rPr lang="en-US" sz="2500" dirty="0">
                <a:latin typeface="Times New Roman"/>
                <a:ea typeface="Calibri"/>
                <a:cs typeface="Times New Roman"/>
              </a:rPr>
              <a:t> </a:t>
            </a:r>
            <a:r>
              <a:rPr lang="en-US" sz="2500" dirty="0" err="1">
                <a:latin typeface="Times New Roman"/>
                <a:ea typeface="Calibri"/>
                <a:cs typeface="Times New Roman"/>
              </a:rPr>
              <a:t>thật</a:t>
            </a:r>
            <a:r>
              <a:rPr lang="en-US" sz="2500" dirty="0">
                <a:latin typeface="Times New Roman"/>
                <a:ea typeface="Calibri"/>
                <a:cs typeface="Times New Roman"/>
              </a:rPr>
              <a:t> </a:t>
            </a:r>
            <a:r>
              <a:rPr lang="en-US" sz="2500" dirty="0" err="1">
                <a:latin typeface="Times New Roman"/>
                <a:ea typeface="Calibri"/>
                <a:cs typeface="Times New Roman"/>
              </a:rPr>
              <a:t>độc</a:t>
            </a:r>
            <a:r>
              <a:rPr lang="en-US" sz="2500" dirty="0">
                <a:latin typeface="Times New Roman"/>
                <a:ea typeface="Calibri"/>
                <a:cs typeface="Times New Roman"/>
              </a:rPr>
              <a:t> </a:t>
            </a:r>
            <a:r>
              <a:rPr lang="en-US" sz="2500" dirty="0" err="1">
                <a:latin typeface="Times New Roman"/>
                <a:ea typeface="Calibri"/>
                <a:cs typeface="Times New Roman"/>
              </a:rPr>
              <a:t>đáo</a:t>
            </a:r>
            <a:r>
              <a:rPr lang="en-US" sz="2500" dirty="0">
                <a:latin typeface="Times New Roman"/>
                <a:ea typeface="Calibri"/>
                <a:cs typeface="Times New Roman"/>
              </a:rPr>
              <a:t> </a:t>
            </a:r>
            <a:r>
              <a:rPr lang="en-US" sz="2500" dirty="0" err="1">
                <a:latin typeface="Times New Roman"/>
                <a:ea typeface="Calibri"/>
                <a:cs typeface="Times New Roman"/>
              </a:rPr>
              <a:t>trong</a:t>
            </a:r>
            <a:r>
              <a:rPr lang="en-US" sz="2500" dirty="0">
                <a:latin typeface="Times New Roman"/>
                <a:ea typeface="Calibri"/>
                <a:cs typeface="Times New Roman"/>
              </a:rPr>
              <a:t> </a:t>
            </a:r>
            <a:r>
              <a:rPr lang="en-US" sz="2500" dirty="0" err="1">
                <a:latin typeface="Times New Roman"/>
                <a:ea typeface="Calibri"/>
                <a:cs typeface="Times New Roman"/>
              </a:rPr>
              <a:t>thiên</a:t>
            </a:r>
            <a:r>
              <a:rPr lang="en-US" sz="2500" dirty="0">
                <a:latin typeface="Times New Roman"/>
                <a:ea typeface="Calibri"/>
                <a:cs typeface="Times New Roman"/>
              </a:rPr>
              <a:t> </a:t>
            </a:r>
            <a:r>
              <a:rPr lang="en-US" sz="2500" dirty="0" err="1">
                <a:latin typeface="Times New Roman"/>
                <a:ea typeface="Calibri"/>
                <a:cs typeface="Times New Roman"/>
              </a:rPr>
              <a:t>tùy</a:t>
            </a:r>
            <a:r>
              <a:rPr lang="en-US" sz="2500" dirty="0">
                <a:latin typeface="Times New Roman"/>
                <a:ea typeface="Calibri"/>
                <a:cs typeface="Times New Roman"/>
              </a:rPr>
              <a:t> </a:t>
            </a:r>
            <a:r>
              <a:rPr lang="en-US" sz="2500" dirty="0" err="1">
                <a:latin typeface="Times New Roman"/>
                <a:ea typeface="Calibri"/>
                <a:cs typeface="Times New Roman"/>
              </a:rPr>
              <a:t>bút</a:t>
            </a:r>
            <a:r>
              <a:rPr lang="en-US" sz="2500" dirty="0">
                <a:latin typeface="Times New Roman"/>
                <a:ea typeface="Calibri"/>
                <a:cs typeface="Times New Roman"/>
              </a:rPr>
              <a:t>. </a:t>
            </a:r>
            <a:r>
              <a:rPr lang="en-US" sz="2500" dirty="0" err="1">
                <a:latin typeface="Times New Roman"/>
                <a:ea typeface="Calibri"/>
                <a:cs typeface="Times New Roman"/>
              </a:rPr>
              <a:t>Nhà</a:t>
            </a:r>
            <a:r>
              <a:rPr lang="en-US" sz="2500" dirty="0">
                <a:latin typeface="Times New Roman"/>
                <a:ea typeface="Calibri"/>
                <a:cs typeface="Times New Roman"/>
              </a:rPr>
              <a:t> </a:t>
            </a:r>
            <a:r>
              <a:rPr lang="en-US" sz="2500" dirty="0" err="1">
                <a:latin typeface="Times New Roman"/>
                <a:ea typeface="Calibri"/>
                <a:cs typeface="Times New Roman"/>
              </a:rPr>
              <a:t>văn</a:t>
            </a:r>
            <a:r>
              <a:rPr lang="en-US" sz="2500" dirty="0">
                <a:latin typeface="Times New Roman"/>
                <a:ea typeface="Calibri"/>
                <a:cs typeface="Times New Roman"/>
              </a:rPr>
              <a:t> </a:t>
            </a:r>
            <a:r>
              <a:rPr lang="en-US" sz="2500" dirty="0" err="1">
                <a:latin typeface="Times New Roman"/>
                <a:ea typeface="Calibri"/>
                <a:cs typeface="Times New Roman"/>
              </a:rPr>
              <a:t>đã</a:t>
            </a:r>
            <a:r>
              <a:rPr lang="en-US" sz="2500" dirty="0">
                <a:latin typeface="Times New Roman"/>
                <a:ea typeface="Calibri"/>
                <a:cs typeface="Times New Roman"/>
              </a:rPr>
              <a:t> </a:t>
            </a:r>
            <a:r>
              <a:rPr lang="en-US" sz="2500" dirty="0" err="1">
                <a:latin typeface="Times New Roman"/>
                <a:ea typeface="Calibri"/>
                <a:cs typeface="Times New Roman"/>
              </a:rPr>
              <a:t>tìm</a:t>
            </a:r>
            <a:r>
              <a:rPr lang="en-US" sz="2500" dirty="0">
                <a:latin typeface="Times New Roman"/>
                <a:ea typeface="Calibri"/>
                <a:cs typeface="Times New Roman"/>
              </a:rPr>
              <a:t> </a:t>
            </a:r>
            <a:r>
              <a:rPr lang="en-US" sz="2500" dirty="0" err="1">
                <a:latin typeface="Times New Roman"/>
                <a:ea typeface="Calibri"/>
                <a:cs typeface="Times New Roman"/>
              </a:rPr>
              <a:t>thấy</a:t>
            </a:r>
            <a:r>
              <a:rPr lang="en-US" sz="2500" dirty="0">
                <a:latin typeface="Times New Roman"/>
                <a:ea typeface="Calibri"/>
                <a:cs typeface="Times New Roman"/>
              </a:rPr>
              <a:t> </a:t>
            </a:r>
            <a:r>
              <a:rPr lang="en-US" sz="2500" dirty="0" err="1">
                <a:latin typeface="Times New Roman"/>
                <a:ea typeface="Calibri"/>
                <a:cs typeface="Times New Roman"/>
              </a:rPr>
              <a:t>chất</a:t>
            </a:r>
            <a:r>
              <a:rPr lang="en-US" sz="2500" dirty="0">
                <a:latin typeface="Times New Roman"/>
                <a:ea typeface="Calibri"/>
                <a:cs typeface="Times New Roman"/>
              </a:rPr>
              <a:t> </a:t>
            </a:r>
            <a:r>
              <a:rPr lang="en-US" sz="2500" dirty="0" err="1">
                <a:latin typeface="Times New Roman"/>
                <a:ea typeface="Calibri"/>
                <a:cs typeface="Times New Roman"/>
              </a:rPr>
              <a:t>tài</a:t>
            </a:r>
            <a:r>
              <a:rPr lang="en-US" sz="2500" dirty="0">
                <a:latin typeface="Times New Roman"/>
                <a:ea typeface="Calibri"/>
                <a:cs typeface="Times New Roman"/>
              </a:rPr>
              <a:t> </a:t>
            </a:r>
            <a:r>
              <a:rPr lang="en-US" sz="2500" dirty="0" err="1">
                <a:latin typeface="Times New Roman"/>
                <a:ea typeface="Calibri"/>
                <a:cs typeface="Times New Roman"/>
              </a:rPr>
              <a:t>hoa</a:t>
            </a:r>
            <a:r>
              <a:rPr lang="en-US" sz="2500" dirty="0">
                <a:latin typeface="Times New Roman"/>
                <a:ea typeface="Calibri"/>
                <a:cs typeface="Times New Roman"/>
              </a:rPr>
              <a:t> </a:t>
            </a:r>
            <a:r>
              <a:rPr lang="en-US" sz="2500" dirty="0" err="1">
                <a:latin typeface="Times New Roman"/>
                <a:ea typeface="Calibri"/>
                <a:cs typeface="Times New Roman"/>
              </a:rPr>
              <a:t>nghệ</a:t>
            </a:r>
            <a:r>
              <a:rPr lang="en-US" sz="2500" dirty="0">
                <a:latin typeface="Times New Roman"/>
                <a:ea typeface="Calibri"/>
                <a:cs typeface="Times New Roman"/>
              </a:rPr>
              <a:t> </a:t>
            </a:r>
            <a:r>
              <a:rPr lang="en-US" sz="2500" dirty="0" err="1">
                <a:latin typeface="Times New Roman"/>
                <a:ea typeface="Calibri"/>
                <a:cs typeface="Times New Roman"/>
              </a:rPr>
              <a:t>sĩ</a:t>
            </a:r>
            <a:r>
              <a:rPr lang="en-US" sz="2500" dirty="0">
                <a:latin typeface="Times New Roman"/>
                <a:ea typeface="Calibri"/>
                <a:cs typeface="Times New Roman"/>
              </a:rPr>
              <a:t> </a:t>
            </a:r>
            <a:r>
              <a:rPr lang="en-US" sz="2500" dirty="0" err="1">
                <a:latin typeface="Times New Roman"/>
                <a:ea typeface="Calibri"/>
                <a:cs typeface="Times New Roman"/>
              </a:rPr>
              <a:t>cũng</a:t>
            </a:r>
            <a:r>
              <a:rPr lang="en-US" sz="2500" dirty="0">
                <a:latin typeface="Times New Roman"/>
                <a:ea typeface="Calibri"/>
                <a:cs typeface="Times New Roman"/>
              </a:rPr>
              <a:t> </a:t>
            </a:r>
            <a:r>
              <a:rPr lang="en-US" sz="2500" dirty="0" err="1">
                <a:latin typeface="Times New Roman"/>
                <a:ea typeface="Calibri"/>
                <a:cs typeface="Times New Roman"/>
              </a:rPr>
              <a:t>như</a:t>
            </a:r>
            <a:r>
              <a:rPr lang="en-US" sz="2500" dirty="0">
                <a:latin typeface="Times New Roman"/>
                <a:ea typeface="Calibri"/>
                <a:cs typeface="Times New Roman"/>
              </a:rPr>
              <a:t> </a:t>
            </a:r>
            <a:r>
              <a:rPr lang="en-US" sz="2500" dirty="0" err="1">
                <a:latin typeface="Times New Roman"/>
                <a:ea typeface="Calibri"/>
                <a:cs typeface="Times New Roman"/>
              </a:rPr>
              <a:t>phẩm</a:t>
            </a:r>
            <a:r>
              <a:rPr lang="en-US" sz="2500" dirty="0">
                <a:latin typeface="Times New Roman"/>
                <a:ea typeface="Calibri"/>
                <a:cs typeface="Times New Roman"/>
              </a:rPr>
              <a:t> </a:t>
            </a:r>
            <a:r>
              <a:rPr lang="en-US" sz="2500" dirty="0" err="1">
                <a:latin typeface="Times New Roman"/>
                <a:ea typeface="Calibri"/>
                <a:cs typeface="Times New Roman"/>
              </a:rPr>
              <a:t>chất</a:t>
            </a:r>
            <a:r>
              <a:rPr lang="en-US" sz="2500" dirty="0">
                <a:latin typeface="Times New Roman"/>
                <a:ea typeface="Calibri"/>
                <a:cs typeface="Times New Roman"/>
              </a:rPr>
              <a:t> </a:t>
            </a:r>
            <a:r>
              <a:rPr lang="en-US" sz="2500" dirty="0" err="1">
                <a:latin typeface="Times New Roman"/>
                <a:ea typeface="Calibri"/>
                <a:cs typeface="Times New Roman"/>
              </a:rPr>
              <a:t>anh</a:t>
            </a:r>
            <a:r>
              <a:rPr lang="en-US" sz="2500" dirty="0">
                <a:latin typeface="Times New Roman"/>
                <a:ea typeface="Calibri"/>
                <a:cs typeface="Times New Roman"/>
              </a:rPr>
              <a:t> </a:t>
            </a:r>
            <a:r>
              <a:rPr lang="en-US" sz="2500" dirty="0" err="1">
                <a:latin typeface="Times New Roman"/>
                <a:ea typeface="Calibri"/>
                <a:cs typeface="Times New Roman"/>
              </a:rPr>
              <a:t>hùng</a:t>
            </a:r>
            <a:r>
              <a:rPr lang="en-US" sz="2500" dirty="0">
                <a:latin typeface="Times New Roman"/>
                <a:ea typeface="Calibri"/>
                <a:cs typeface="Times New Roman"/>
              </a:rPr>
              <a:t> </a:t>
            </a:r>
            <a:r>
              <a:rPr lang="en-US" sz="2500" dirty="0" err="1">
                <a:latin typeface="Times New Roman"/>
                <a:ea typeface="Calibri"/>
                <a:cs typeface="Times New Roman"/>
              </a:rPr>
              <a:t>ngay</a:t>
            </a:r>
            <a:r>
              <a:rPr lang="en-US" sz="2500" dirty="0">
                <a:latin typeface="Times New Roman"/>
                <a:ea typeface="Calibri"/>
                <a:cs typeface="Times New Roman"/>
              </a:rPr>
              <a:t> ở </a:t>
            </a:r>
            <a:r>
              <a:rPr lang="en-US" sz="2500" dirty="0" err="1">
                <a:latin typeface="Times New Roman"/>
                <a:ea typeface="Calibri"/>
                <a:cs typeface="Times New Roman"/>
              </a:rPr>
              <a:t>những</a:t>
            </a:r>
            <a:r>
              <a:rPr lang="en-US" sz="2500" dirty="0">
                <a:latin typeface="Times New Roman"/>
                <a:ea typeface="Calibri"/>
                <a:cs typeface="Times New Roman"/>
              </a:rPr>
              <a:t> con </a:t>
            </a:r>
            <a:r>
              <a:rPr lang="en-US" sz="2500" dirty="0" err="1">
                <a:latin typeface="Times New Roman"/>
                <a:ea typeface="Calibri"/>
                <a:cs typeface="Times New Roman"/>
              </a:rPr>
              <a:t>người</a:t>
            </a:r>
            <a:r>
              <a:rPr lang="en-US" sz="2500" dirty="0">
                <a:latin typeface="Times New Roman"/>
                <a:ea typeface="Calibri"/>
                <a:cs typeface="Times New Roman"/>
              </a:rPr>
              <a:t> </a:t>
            </a:r>
            <a:r>
              <a:rPr lang="en-US" sz="2500" dirty="0" err="1">
                <a:latin typeface="Times New Roman"/>
                <a:ea typeface="Calibri"/>
                <a:cs typeface="Times New Roman"/>
              </a:rPr>
              <a:t>làm</a:t>
            </a:r>
            <a:r>
              <a:rPr lang="en-US" sz="2500" dirty="0">
                <a:latin typeface="Times New Roman"/>
                <a:ea typeface="Calibri"/>
                <a:cs typeface="Times New Roman"/>
              </a:rPr>
              <a:t> </a:t>
            </a:r>
            <a:r>
              <a:rPr lang="en-US" sz="2500" dirty="0" err="1">
                <a:latin typeface="Times New Roman"/>
                <a:ea typeface="Calibri"/>
                <a:cs typeface="Times New Roman"/>
              </a:rPr>
              <a:t>những</a:t>
            </a:r>
            <a:r>
              <a:rPr lang="en-US" sz="2500" dirty="0">
                <a:latin typeface="Times New Roman"/>
                <a:ea typeface="Calibri"/>
                <a:cs typeface="Times New Roman"/>
              </a:rPr>
              <a:t> </a:t>
            </a:r>
            <a:r>
              <a:rPr lang="en-US" sz="2500" dirty="0" err="1">
                <a:latin typeface="Times New Roman"/>
                <a:ea typeface="Calibri"/>
                <a:cs typeface="Times New Roman"/>
              </a:rPr>
              <a:t>công</a:t>
            </a:r>
            <a:r>
              <a:rPr lang="en-US" sz="2500" dirty="0">
                <a:latin typeface="Times New Roman"/>
                <a:ea typeface="Calibri"/>
                <a:cs typeface="Times New Roman"/>
              </a:rPr>
              <a:t> </a:t>
            </a:r>
            <a:r>
              <a:rPr lang="en-US" sz="2500" dirty="0" err="1">
                <a:latin typeface="Times New Roman"/>
                <a:ea typeface="Calibri"/>
                <a:cs typeface="Times New Roman"/>
              </a:rPr>
              <a:t>việc</a:t>
            </a:r>
            <a:r>
              <a:rPr lang="en-US" sz="2500" dirty="0">
                <a:latin typeface="Times New Roman"/>
                <a:ea typeface="Calibri"/>
                <a:cs typeface="Times New Roman"/>
              </a:rPr>
              <a:t> </a:t>
            </a:r>
            <a:r>
              <a:rPr lang="en-US" sz="2500" dirty="0" err="1">
                <a:latin typeface="Times New Roman"/>
                <a:ea typeface="Calibri"/>
                <a:cs typeface="Times New Roman"/>
              </a:rPr>
              <a:t>bình</a:t>
            </a:r>
            <a:r>
              <a:rPr lang="en-US" sz="2500" dirty="0">
                <a:latin typeface="Times New Roman"/>
                <a:ea typeface="Calibri"/>
                <a:cs typeface="Times New Roman"/>
              </a:rPr>
              <a:t> </a:t>
            </a:r>
            <a:r>
              <a:rPr lang="en-US" sz="2500" dirty="0" err="1">
                <a:latin typeface="Times New Roman"/>
                <a:ea typeface="Calibri"/>
                <a:cs typeface="Times New Roman"/>
              </a:rPr>
              <a:t>thường</a:t>
            </a:r>
            <a:r>
              <a:rPr lang="en-US" sz="2500" dirty="0">
                <a:latin typeface="Times New Roman"/>
                <a:ea typeface="Calibri"/>
                <a:cs typeface="Times New Roman"/>
              </a:rPr>
              <a:t> </a:t>
            </a:r>
            <a:r>
              <a:rPr lang="en-US" sz="2500" dirty="0" err="1">
                <a:latin typeface="Times New Roman"/>
                <a:ea typeface="Calibri"/>
                <a:cs typeface="Times New Roman"/>
              </a:rPr>
              <a:t>trong</a:t>
            </a:r>
            <a:r>
              <a:rPr lang="en-US" sz="2500" dirty="0">
                <a:latin typeface="Times New Roman"/>
                <a:ea typeface="Calibri"/>
                <a:cs typeface="Times New Roman"/>
              </a:rPr>
              <a:t> </a:t>
            </a:r>
            <a:r>
              <a:rPr lang="en-US" sz="2500" dirty="0" err="1">
                <a:latin typeface="Times New Roman"/>
                <a:ea typeface="Calibri"/>
                <a:cs typeface="Times New Roman"/>
              </a:rPr>
              <a:t>cuộc</a:t>
            </a:r>
            <a:r>
              <a:rPr lang="en-US" sz="2500" dirty="0">
                <a:latin typeface="Times New Roman"/>
                <a:ea typeface="Calibri"/>
                <a:cs typeface="Times New Roman"/>
              </a:rPr>
              <a:t> </a:t>
            </a:r>
            <a:r>
              <a:rPr lang="en-US" sz="2500" dirty="0" err="1">
                <a:latin typeface="Times New Roman"/>
                <a:ea typeface="Calibri"/>
                <a:cs typeface="Times New Roman"/>
              </a:rPr>
              <a:t>sống</a:t>
            </a:r>
            <a:r>
              <a:rPr lang="en-US" sz="2500" dirty="0" smtClean="0">
                <a:latin typeface="Times New Roman"/>
                <a:ea typeface="Calibri"/>
                <a:cs typeface="Times New Roman"/>
              </a:rPr>
              <a:t>.</a:t>
            </a:r>
            <a:endParaRPr lang="en-US" sz="2500" dirty="0">
              <a:ea typeface="Calibri"/>
              <a:cs typeface="Times New Roman"/>
            </a:endParaRPr>
          </a:p>
        </p:txBody>
      </p:sp>
    </p:spTree>
    <p:extLst>
      <p:ext uri="{BB962C8B-B14F-4D97-AF65-F5344CB8AC3E}">
        <p14:creationId xmlns:p14="http://schemas.microsoft.com/office/powerpoint/2010/main" val="2986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486" y="1254789"/>
            <a:ext cx="11300349" cy="4524315"/>
          </a:xfrm>
          <a:prstGeom prst="rect">
            <a:avLst/>
          </a:prstGeom>
        </p:spPr>
        <p:txBody>
          <a:bodyPr wrap="square">
            <a:spAutoFit/>
          </a:bodyPr>
          <a:lstStyle/>
          <a:p>
            <a:pPr marL="457200" indent="-457200" algn="just">
              <a:lnSpc>
                <a:spcPct val="150000"/>
              </a:lnSpc>
              <a:buFontTx/>
              <a:buChar char="-"/>
            </a:pPr>
            <a:r>
              <a:rPr lang="vi-VN" sz="2400" dirty="0" smtClean="0">
                <a:latin typeface="Times New Roman" pitchFamily="18" charset="0"/>
                <a:cs typeface="Times New Roman" pitchFamily="18" charset="0"/>
              </a:rPr>
              <a:t>Người </a:t>
            </a:r>
            <a:r>
              <a:rPr lang="vi-VN" sz="2400" dirty="0">
                <a:latin typeface="Times New Roman" pitchFamily="18" charset="0"/>
                <a:cs typeface="Times New Roman" pitchFamily="18" charset="0"/>
              </a:rPr>
              <a:t>lái đò không chỉ là anh hùng sông nước, một nghệ sĩ vượt thác mà còn là một người lao động bình dị giữa đời thường, những con người đã cống hiến thầm lặng mà cao cả. Những con người say mê với công việc, tình yêu với nghề nghiệp mà bất chấp hiểm nguy, vất vả. Nguyễn Tuân không gọi nhân vật với cái tên cụ thể, chỉ đơn giản là “ông lái đò”, tên gọi gắn liền với nghề nghiệp để khắc họa hình ảnh người lao động bình dị giống bao người khác. Sau bao gian khổ, khốc liệt dữ dội, ông cũng chỉ muốn trở về nhà, trở về với cuộc sống bình thường, thư thái và lạc quan. </a:t>
            </a:r>
            <a:r>
              <a:rPr lang="vi-VN" sz="2400" dirty="0" smtClean="0">
                <a:latin typeface="Times New Roman" pitchFamily="18" charset="0"/>
                <a:cs typeface="Times New Roman" pitchFamily="18" charset="0"/>
              </a:rPr>
              <a:t>Một </a:t>
            </a:r>
            <a:r>
              <a:rPr lang="vi-VN" sz="2400" dirty="0">
                <a:latin typeface="Times New Roman" pitchFamily="18" charset="0"/>
                <a:cs typeface="Times New Roman" pitchFamily="18" charset="0"/>
              </a:rPr>
              <a:t>tâm hồn đẹp đẽ, bình dị mà cao quý, linh thiêng</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5" name="Rounded Rectangle 4"/>
          <p:cNvSpPr/>
          <p:nvPr/>
        </p:nvSpPr>
        <p:spPr>
          <a:xfrm>
            <a:off x="1135126" y="315314"/>
            <a:ext cx="9632730" cy="835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70C0"/>
                </a:solidFill>
                <a:latin typeface="Times New Roman"/>
                <a:ea typeface="Calibri"/>
              </a:rPr>
              <a:t>Luận</a:t>
            </a:r>
            <a:r>
              <a:rPr lang="en-US" sz="2800" b="1" i="1" dirty="0" smtClean="0">
                <a:solidFill>
                  <a:srgbClr val="0070C0"/>
                </a:solidFill>
                <a:latin typeface="Times New Roman"/>
                <a:ea typeface="Calibri"/>
              </a:rPr>
              <a:t> </a:t>
            </a:r>
            <a:r>
              <a:rPr lang="en-US" sz="2800" b="1" i="1" dirty="0" err="1" smtClean="0">
                <a:solidFill>
                  <a:srgbClr val="0070C0"/>
                </a:solidFill>
                <a:latin typeface="Times New Roman"/>
                <a:ea typeface="Calibri"/>
              </a:rPr>
              <a:t>điểm</a:t>
            </a:r>
            <a:r>
              <a:rPr lang="en-US" sz="2800" b="1" i="1" dirty="0" smtClean="0">
                <a:solidFill>
                  <a:srgbClr val="0070C0"/>
                </a:solidFill>
                <a:latin typeface="Times New Roman"/>
                <a:ea typeface="Calibri"/>
              </a:rPr>
              <a:t> 5: </a:t>
            </a:r>
            <a:r>
              <a:rPr lang="en-US" sz="2800" b="1" i="1" dirty="0" err="1" smtClean="0">
                <a:solidFill>
                  <a:srgbClr val="0070C0"/>
                </a:solidFill>
                <a:latin typeface="Times New Roman"/>
                <a:ea typeface="Calibri"/>
              </a:rPr>
              <a:t>Đánh</a:t>
            </a:r>
            <a:r>
              <a:rPr lang="en-US" sz="2800" b="1" i="1" dirty="0" smtClean="0">
                <a:solidFill>
                  <a:srgbClr val="0070C0"/>
                </a:solidFill>
                <a:latin typeface="Times New Roman"/>
                <a:ea typeface="Calibri"/>
              </a:rPr>
              <a:t> </a:t>
            </a:r>
            <a:r>
              <a:rPr lang="en-US" sz="2800" b="1" i="1" dirty="0" err="1" smtClean="0">
                <a:solidFill>
                  <a:srgbClr val="0070C0"/>
                </a:solidFill>
                <a:latin typeface="Times New Roman"/>
                <a:ea typeface="Calibri"/>
              </a:rPr>
              <a:t>giá</a:t>
            </a:r>
            <a:r>
              <a:rPr lang="en-US" sz="2800" b="1" i="1" dirty="0" smtClean="0">
                <a:solidFill>
                  <a:srgbClr val="0070C0"/>
                </a:solidFill>
                <a:latin typeface="Times New Roman"/>
                <a:ea typeface="Calibri"/>
              </a:rPr>
              <a:t> </a:t>
            </a:r>
            <a:r>
              <a:rPr lang="en-US" sz="2800" b="1" i="1" dirty="0" err="1" smtClean="0">
                <a:solidFill>
                  <a:srgbClr val="0070C0"/>
                </a:solidFill>
                <a:latin typeface="Times New Roman"/>
                <a:ea typeface="Calibri"/>
              </a:rPr>
              <a:t>chung</a:t>
            </a:r>
            <a:endParaRPr lang="en-US" sz="2600" i="1" dirty="0">
              <a:solidFill>
                <a:srgbClr val="0070C0"/>
              </a:solidFill>
            </a:endParaRPr>
          </a:p>
        </p:txBody>
      </p:sp>
    </p:spTree>
    <p:extLst>
      <p:ext uri="{BB962C8B-B14F-4D97-AF65-F5344CB8AC3E}">
        <p14:creationId xmlns:p14="http://schemas.microsoft.com/office/powerpoint/2010/main" val="874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536023" y="1199929"/>
            <a:ext cx="10957039" cy="661207"/>
          </a:xfrm>
          <a:prstGeom prst="rect">
            <a:avLst/>
          </a:prstGeom>
        </p:spPr>
        <p:txBody>
          <a:bodyPr wrap="square">
            <a:spAutoFit/>
          </a:bodyPr>
          <a:lstStyle/>
          <a:p>
            <a:pPr algn="just">
              <a:lnSpc>
                <a:spcPct val="150000"/>
              </a:lnSpc>
            </a:pPr>
            <a:r>
              <a:rPr lang="en-US" sz="2800" b="1" i="1" dirty="0" smtClean="0">
                <a:solidFill>
                  <a:prstClr val="black"/>
                </a:solidFill>
                <a:latin typeface="Times New Roman"/>
                <a:ea typeface="Times New Roman"/>
              </a:rPr>
              <a:t>3.Triển </a:t>
            </a:r>
            <a:r>
              <a:rPr lang="en-US" sz="2800" b="1" i="1" dirty="0" err="1">
                <a:solidFill>
                  <a:prstClr val="black"/>
                </a:solidFill>
                <a:latin typeface="Times New Roman"/>
                <a:ea typeface="Times New Roman"/>
              </a:rPr>
              <a:t>khai</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vấn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đề</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nghị</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thành</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các</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luận</a:t>
            </a:r>
            <a:r>
              <a:rPr lang="en-US" sz="2800" b="1" i="1" dirty="0">
                <a:solidFill>
                  <a:prstClr val="black"/>
                </a:solidFill>
                <a:latin typeface="Times New Roman"/>
                <a:ea typeface="Times New Roman"/>
              </a:rPr>
              <a:t> </a:t>
            </a:r>
            <a:r>
              <a:rPr lang="en-US" sz="2800" b="1" i="1" dirty="0" err="1" smtClean="0">
                <a:solidFill>
                  <a:prstClr val="black"/>
                </a:solidFill>
                <a:latin typeface="Times New Roman"/>
                <a:ea typeface="Times New Roman"/>
              </a:rPr>
              <a:t>điểm</a:t>
            </a:r>
            <a:endParaRPr lang="en-US" sz="2800" b="1" dirty="0">
              <a:solidFill>
                <a:prstClr val="black"/>
              </a:solidFill>
              <a:latin typeface="Times New Roman"/>
              <a:ea typeface="Times New Roman"/>
            </a:endParaRPr>
          </a:p>
        </p:txBody>
      </p:sp>
      <p:sp>
        <p:nvSpPr>
          <p:cNvPr id="4" name="Rectangle 3"/>
          <p:cNvSpPr/>
          <p:nvPr/>
        </p:nvSpPr>
        <p:spPr>
          <a:xfrm>
            <a:off x="3200402" y="4540443"/>
            <a:ext cx="7614744" cy="492443"/>
          </a:xfrm>
          <a:prstGeom prst="rect">
            <a:avLst/>
          </a:prstGeom>
          <a:ln>
            <a:solidFill>
              <a:schemeClr val="accent5">
                <a:lumMod val="50000"/>
              </a:schemeClr>
            </a:solidFill>
          </a:ln>
        </p:spPr>
        <p:txBody>
          <a:bodyPr wrap="square">
            <a:spAutoFit/>
          </a:bodyPr>
          <a:lstStyle/>
          <a:p>
            <a:pPr algn="just"/>
            <a:r>
              <a:rPr lang="en-US" sz="2600" dirty="0" err="1" smtClean="0">
                <a:solidFill>
                  <a:prstClr val="black"/>
                </a:solidFill>
                <a:latin typeface="Times New Roman"/>
              </a:rPr>
              <a:t>Cảm</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riêng</a:t>
            </a:r>
            <a:r>
              <a:rPr lang="en-US" sz="2600" dirty="0" smtClean="0">
                <a:solidFill>
                  <a:prstClr val="black"/>
                </a:solidFill>
                <a:latin typeface="Times New Roman"/>
              </a:rPr>
              <a:t> </a:t>
            </a:r>
            <a:r>
              <a:rPr lang="en-US" sz="2600" dirty="0" err="1" smtClean="0">
                <a:solidFill>
                  <a:prstClr val="black"/>
                </a:solidFill>
                <a:latin typeface="Times New Roman"/>
              </a:rPr>
              <a:t>và</a:t>
            </a:r>
            <a:r>
              <a:rPr lang="en-US" sz="2600" dirty="0" smtClean="0">
                <a:solidFill>
                  <a:prstClr val="black"/>
                </a:solidFill>
                <a:latin typeface="Times New Roman"/>
              </a:rPr>
              <a:t> </a:t>
            </a:r>
            <a:r>
              <a:rPr lang="en-US" sz="2600" dirty="0" err="1" smtClean="0">
                <a:solidFill>
                  <a:prstClr val="black"/>
                </a:solidFill>
                <a:latin typeface="Times New Roman"/>
              </a:rPr>
              <a:t>bài</a:t>
            </a:r>
            <a:r>
              <a:rPr lang="en-US" sz="2600" dirty="0" smtClean="0">
                <a:solidFill>
                  <a:prstClr val="black"/>
                </a:solidFill>
                <a:latin typeface="Times New Roman"/>
              </a:rPr>
              <a:t> </a:t>
            </a:r>
            <a:r>
              <a:rPr lang="en-US" sz="2600" dirty="0" err="1" smtClean="0">
                <a:solidFill>
                  <a:prstClr val="black"/>
                </a:solidFill>
                <a:latin typeface="Times New Roman"/>
              </a:rPr>
              <a:t>học</a:t>
            </a:r>
            <a:r>
              <a:rPr lang="en-US" sz="2600" dirty="0" smtClean="0">
                <a:solidFill>
                  <a:prstClr val="black"/>
                </a:solidFill>
                <a:latin typeface="Times New Roman"/>
              </a:rPr>
              <a:t> </a:t>
            </a:r>
            <a:r>
              <a:rPr lang="en-US" sz="2600" dirty="0" err="1" smtClean="0">
                <a:solidFill>
                  <a:prstClr val="black"/>
                </a:solidFill>
                <a:latin typeface="Times New Roman"/>
              </a:rPr>
              <a:t>nhận</a:t>
            </a:r>
            <a:r>
              <a:rPr lang="en-US" sz="2600" dirty="0" smtClean="0">
                <a:solidFill>
                  <a:prstClr val="black"/>
                </a:solidFill>
                <a:latin typeface="Times New Roman"/>
              </a:rPr>
              <a:t> </a:t>
            </a:r>
            <a:r>
              <a:rPr lang="en-US" sz="2600" dirty="0" err="1" smtClean="0">
                <a:solidFill>
                  <a:prstClr val="black"/>
                </a:solidFill>
                <a:latin typeface="Times New Roman"/>
              </a:rPr>
              <a:t>thức</a:t>
            </a:r>
            <a:r>
              <a:rPr lang="en-US" sz="2600" dirty="0" smtClean="0">
                <a:solidFill>
                  <a:prstClr val="black"/>
                </a:solidFill>
                <a:latin typeface="Times New Roman"/>
              </a:rPr>
              <a:t> </a:t>
            </a:r>
            <a:r>
              <a:rPr lang="en-US" sz="2600" dirty="0" err="1" smtClean="0">
                <a:solidFill>
                  <a:prstClr val="black"/>
                </a:solidFill>
                <a:latin typeface="Times New Roman"/>
              </a:rPr>
              <a:t>của</a:t>
            </a:r>
            <a:r>
              <a:rPr lang="en-US" sz="2600" dirty="0" smtClean="0">
                <a:solidFill>
                  <a:prstClr val="black"/>
                </a:solidFill>
                <a:latin typeface="Times New Roman"/>
              </a:rPr>
              <a:t> </a:t>
            </a:r>
            <a:r>
              <a:rPr lang="en-US" sz="2600" dirty="0" err="1" smtClean="0">
                <a:solidFill>
                  <a:prstClr val="black"/>
                </a:solidFill>
                <a:latin typeface="Times New Roman"/>
              </a:rPr>
              <a:t>bản</a:t>
            </a:r>
            <a:r>
              <a:rPr lang="en-US" sz="2600" dirty="0" smtClean="0">
                <a:solidFill>
                  <a:prstClr val="black"/>
                </a:solidFill>
                <a:latin typeface="Times New Roman"/>
              </a:rPr>
              <a:t> </a:t>
            </a:r>
            <a:r>
              <a:rPr lang="en-US" sz="2600" dirty="0" err="1" smtClean="0">
                <a:solidFill>
                  <a:prstClr val="black"/>
                </a:solidFill>
                <a:latin typeface="Times New Roman"/>
              </a:rPr>
              <a:t>thân</a:t>
            </a:r>
            <a:r>
              <a:rPr lang="en-US" sz="2600" dirty="0" smtClean="0">
                <a:solidFill>
                  <a:prstClr val="black"/>
                </a:solidFill>
                <a:latin typeface="Times New Roman"/>
              </a:rPr>
              <a:t>.</a:t>
            </a:r>
            <a:endParaRPr lang="vi-VN" sz="2600" dirty="0">
              <a:solidFill>
                <a:prstClr val="black"/>
              </a:solidFill>
              <a:latin typeface="Times New Roman"/>
            </a:endParaRPr>
          </a:p>
        </p:txBody>
      </p:sp>
      <p:sp>
        <p:nvSpPr>
          <p:cNvPr id="6" name="Cloud 5"/>
          <p:cNvSpPr/>
          <p:nvPr/>
        </p:nvSpPr>
        <p:spPr>
          <a:xfrm>
            <a:off x="110362" y="3222815"/>
            <a:ext cx="2695901" cy="1617195"/>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prstClr val="black"/>
                </a:solidFill>
                <a:latin typeface="Times New Roman" pitchFamily="18" charset="0"/>
                <a:cs typeface="Times New Roman" pitchFamily="18" charset="0"/>
              </a:rPr>
              <a:t>KẾT BÀI</a:t>
            </a:r>
            <a:endParaRPr lang="en-US" sz="2700" b="1" dirty="0">
              <a:solidFill>
                <a:prstClr val="black"/>
              </a:solidFill>
              <a:latin typeface="Times New Roman" pitchFamily="18" charset="0"/>
              <a:cs typeface="Times New Roman" pitchFamily="18" charset="0"/>
            </a:endParaRPr>
          </a:p>
        </p:txBody>
      </p:sp>
      <p:sp>
        <p:nvSpPr>
          <p:cNvPr id="7" name="Rectangle 6"/>
          <p:cNvSpPr/>
          <p:nvPr/>
        </p:nvSpPr>
        <p:spPr>
          <a:xfrm>
            <a:off x="3174128" y="2475195"/>
            <a:ext cx="7641017" cy="1292662"/>
          </a:xfrm>
          <a:prstGeom prst="rect">
            <a:avLst/>
          </a:prstGeom>
          <a:ln>
            <a:solidFill>
              <a:schemeClr val="accent5">
                <a:lumMod val="50000"/>
              </a:schemeClr>
            </a:solidFill>
          </a:ln>
        </p:spPr>
        <p:txBody>
          <a:bodyPr wrap="square">
            <a:spAutoFit/>
          </a:bodyPr>
          <a:lstStyle/>
          <a:p>
            <a:pPr algn="just"/>
            <a:r>
              <a:rPr lang="vi-VN" sz="2600" dirty="0">
                <a:solidFill>
                  <a:prstClr val="black"/>
                </a:solidFill>
                <a:latin typeface="Times New Roman" pitchFamily="18" charset="0"/>
                <a:cs typeface="Times New Roman" pitchFamily="18" charset="0"/>
              </a:rPr>
              <a:t>Khái quát giá trị nội dung, nghệ thuật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đoạn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trích</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và</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tác</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phẩm</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Người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lái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đò</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sông</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Đà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Tài</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năng</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nhà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văn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Nguyễn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Tuân</a:t>
            </a:r>
            <a:r>
              <a:rPr lang="en-US" sz="2600" dirty="0" smtClean="0">
                <a:solidFill>
                  <a:prstClr val="black"/>
                </a:solidFill>
                <a:latin typeface="Times New Roman" pitchFamily="18" charset="0"/>
                <a:cs typeface="Times New Roman" pitchFamily="18" charset="0"/>
              </a:rPr>
              <a:t>.</a:t>
            </a:r>
            <a:endParaRPr lang="en-US" sz="2600" dirty="0">
              <a:solidFill>
                <a:prstClr val="black"/>
              </a:solidFill>
              <a:latin typeface="Times New Roman" pitchFamily="18" charset="0"/>
              <a:cs typeface="Times New Roman" pitchFamily="18" charset="0"/>
            </a:endParaRPr>
          </a:p>
        </p:txBody>
      </p:sp>
      <p:cxnSp>
        <p:nvCxnSpPr>
          <p:cNvPr id="10" name="Curved Connector 9"/>
          <p:cNvCxnSpPr>
            <a:stCxn id="6" idx="0"/>
            <a:endCxn id="7" idx="1"/>
          </p:cNvCxnSpPr>
          <p:nvPr/>
        </p:nvCxnSpPr>
        <p:spPr>
          <a:xfrm flipV="1">
            <a:off x="2804016" y="3121526"/>
            <a:ext cx="370112" cy="9098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0"/>
            <a:endCxn id="4" idx="1"/>
          </p:cNvCxnSpPr>
          <p:nvPr/>
        </p:nvCxnSpPr>
        <p:spPr>
          <a:xfrm>
            <a:off x="2804016" y="4031413"/>
            <a:ext cx="396386" cy="75525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15" y="2055732"/>
            <a:ext cx="1685077" cy="507831"/>
          </a:xfrm>
          <a:prstGeom prst="rect">
            <a:avLst/>
          </a:prstGeom>
        </p:spPr>
        <p:txBody>
          <a:bodyPr wrap="none">
            <a:spAutoFit/>
          </a:bodyPr>
          <a:lstStyle/>
          <a:p>
            <a:pPr algn="ctr"/>
            <a:r>
              <a:rPr lang="en-US" sz="2700" b="1" dirty="0" smtClean="0">
                <a:solidFill>
                  <a:srgbClr val="FF0000"/>
                </a:solidFill>
                <a:latin typeface="Times New Roman" pitchFamily="18" charset="0"/>
                <a:cs typeface="Times New Roman" pitchFamily="18" charset="0"/>
              </a:rPr>
              <a:t>c. </a:t>
            </a:r>
            <a:r>
              <a:rPr lang="en-US" sz="2700" b="1" dirty="0" err="1" smtClean="0">
                <a:solidFill>
                  <a:srgbClr val="FF0000"/>
                </a:solidFill>
                <a:latin typeface="Times New Roman" pitchFamily="18" charset="0"/>
                <a:cs typeface="Times New Roman" pitchFamily="18" charset="0"/>
              </a:rPr>
              <a:t>Kết</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bài</a:t>
            </a:r>
            <a:r>
              <a:rPr lang="en-US" sz="2700" b="1" dirty="0" smtClean="0">
                <a:solidFill>
                  <a:srgbClr val="FF0000"/>
                </a:solidFill>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55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3" name="Rectangle 2"/>
          <p:cNvSpPr/>
          <p:nvPr/>
        </p:nvSpPr>
        <p:spPr>
          <a:xfrm>
            <a:off x="698936" y="1272014"/>
            <a:ext cx="10951781" cy="3970318"/>
          </a:xfrm>
          <a:prstGeom prst="rect">
            <a:avLst/>
          </a:prstGeom>
        </p:spPr>
        <p:txBody>
          <a:bodyPr wrap="square">
            <a:spAutoFit/>
          </a:bodyPr>
          <a:lstStyle/>
          <a:p>
            <a:pPr>
              <a:lnSpc>
                <a:spcPct val="150000"/>
              </a:lnSpc>
            </a:pPr>
            <a:r>
              <a:rPr lang="en-US" sz="2800" b="1" i="1" dirty="0" smtClean="0">
                <a:solidFill>
                  <a:prstClr val="black"/>
                </a:solidFill>
                <a:latin typeface="Times New Roman"/>
                <a:ea typeface="Times New Roman"/>
              </a:rPr>
              <a:t>4. </a:t>
            </a:r>
            <a:r>
              <a:rPr lang="en-US" sz="2800" b="1" i="1" dirty="0" err="1" smtClean="0">
                <a:solidFill>
                  <a:prstClr val="black"/>
                </a:solidFill>
                <a:latin typeface="Times New Roman"/>
                <a:ea typeface="Times New Roman"/>
              </a:rPr>
              <a:t>Chính</a:t>
            </a:r>
            <a:r>
              <a:rPr lang="en-US" sz="2800" b="1" i="1" dirty="0" smtClean="0">
                <a:solidFill>
                  <a:prstClr val="black"/>
                </a:solidFill>
                <a:latin typeface="Times New Roman"/>
                <a:ea typeface="Times New Roman"/>
              </a:rPr>
              <a:t> </a:t>
            </a:r>
            <a:r>
              <a:rPr lang="en-US" sz="2800" b="1" i="1" dirty="0" err="1">
                <a:solidFill>
                  <a:prstClr val="black"/>
                </a:solidFill>
                <a:latin typeface="Times New Roman"/>
                <a:ea typeface="Times New Roman"/>
              </a:rPr>
              <a:t>tả</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ngữ</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pháp</a:t>
            </a:r>
            <a:endParaRPr lang="en-US" sz="2800" b="1" i="1" dirty="0">
              <a:solidFill>
                <a:prstClr val="black"/>
              </a:solidFill>
              <a:latin typeface="Times New Roman"/>
              <a:ea typeface="Times New Roman"/>
            </a:endParaRPr>
          </a:p>
          <a:p>
            <a:pPr marL="457200" indent="-457200">
              <a:lnSpc>
                <a:spcPct val="150000"/>
              </a:lnSpc>
              <a:buFontTx/>
              <a:buChar char="-"/>
            </a:pPr>
            <a:r>
              <a:rPr lang="en-US" sz="2800" dirty="0" err="1" smtClean="0">
                <a:solidFill>
                  <a:prstClr val="black"/>
                </a:solidFill>
                <a:latin typeface="Times New Roman"/>
                <a:ea typeface="Calibri"/>
              </a:rPr>
              <a:t>Đảm</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bảo</a:t>
            </a:r>
            <a:r>
              <a:rPr lang="en-US" sz="2800" dirty="0">
                <a:solidFill>
                  <a:prstClr val="black"/>
                </a:solidFill>
                <a:latin typeface="Times New Roman"/>
                <a:ea typeface="Calibri"/>
              </a:rPr>
              <a:t> </a:t>
            </a:r>
            <a:r>
              <a:rPr lang="en-US" sz="2800" dirty="0" err="1">
                <a:solidFill>
                  <a:prstClr val="black"/>
                </a:solidFill>
                <a:latin typeface="Times New Roman"/>
                <a:ea typeface="Calibri"/>
              </a:rPr>
              <a:t>chuẩn</a:t>
            </a:r>
            <a:r>
              <a:rPr lang="en-US" sz="2800" dirty="0">
                <a:solidFill>
                  <a:prstClr val="black"/>
                </a:solidFill>
                <a:latin typeface="Times New Roman"/>
                <a:ea typeface="Calibri"/>
              </a:rPr>
              <a:t> </a:t>
            </a:r>
            <a:r>
              <a:rPr lang="en-US" sz="2800" dirty="0" err="1">
                <a:solidFill>
                  <a:prstClr val="black"/>
                </a:solidFill>
                <a:latin typeface="Times New Roman"/>
                <a:ea typeface="Calibri"/>
              </a:rPr>
              <a:t>chính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tả</a:t>
            </a:r>
            <a:r>
              <a:rPr lang="en-US" sz="2800" dirty="0">
                <a:solidFill>
                  <a:prstClr val="black"/>
                </a:solidFill>
                <a:latin typeface="Times New Roman"/>
                <a:ea typeface="Calibri"/>
              </a:rPr>
              <a:t>, </a:t>
            </a:r>
            <a:r>
              <a:rPr lang="en-US" sz="2800" dirty="0" err="1">
                <a:solidFill>
                  <a:prstClr val="black"/>
                </a:solidFill>
                <a:latin typeface="Times New Roman"/>
                <a:ea typeface="Calibri"/>
              </a:rPr>
              <a:t>ngữ</a:t>
            </a:r>
            <a:r>
              <a:rPr lang="en-US" sz="2800" dirty="0">
                <a:solidFill>
                  <a:prstClr val="black"/>
                </a:solidFill>
                <a:latin typeface="Times New Roman"/>
                <a:ea typeface="Calibri"/>
              </a:rPr>
              <a:t> </a:t>
            </a:r>
            <a:r>
              <a:rPr lang="en-US" sz="2800" dirty="0" err="1">
                <a:solidFill>
                  <a:prstClr val="black"/>
                </a:solidFill>
                <a:latin typeface="Times New Roman"/>
                <a:ea typeface="Calibri"/>
              </a:rPr>
              <a:t>pháp</a:t>
            </a:r>
            <a:r>
              <a:rPr lang="en-US" sz="2800" dirty="0">
                <a:solidFill>
                  <a:prstClr val="black"/>
                </a:solidFill>
                <a:latin typeface="Times New Roman"/>
                <a:ea typeface="Calibri"/>
              </a:rPr>
              <a:t> </a:t>
            </a:r>
            <a:r>
              <a:rPr lang="en-US" sz="2800" dirty="0" err="1">
                <a:solidFill>
                  <a:prstClr val="black"/>
                </a:solidFill>
                <a:latin typeface="Times New Roman"/>
                <a:ea typeface="Calibri"/>
              </a:rPr>
              <a:t>tiếng</a:t>
            </a:r>
            <a:r>
              <a:rPr lang="en-US" sz="2800" dirty="0">
                <a:solidFill>
                  <a:prstClr val="black"/>
                </a:solidFill>
                <a:latin typeface="Times New Roman"/>
                <a:ea typeface="Calibri"/>
              </a:rPr>
              <a:t> </a:t>
            </a:r>
            <a:r>
              <a:rPr lang="en-US" sz="2800" dirty="0" err="1" smtClean="0">
                <a:solidFill>
                  <a:prstClr val="black"/>
                </a:solidFill>
                <a:latin typeface="Times New Roman"/>
                <a:ea typeface="Calibri"/>
              </a:rPr>
              <a:t>Việt</a:t>
            </a:r>
            <a:endParaRPr lang="en-US" sz="2800" dirty="0" smtClean="0">
              <a:solidFill>
                <a:prstClr val="black"/>
              </a:solidFill>
              <a:latin typeface="Times New Roman"/>
              <a:ea typeface="Calibri"/>
            </a:endParaRPr>
          </a:p>
          <a:p>
            <a:pPr>
              <a:lnSpc>
                <a:spcPct val="150000"/>
              </a:lnSpc>
            </a:pPr>
            <a:endParaRPr lang="en-US" sz="2800" dirty="0" smtClean="0">
              <a:solidFill>
                <a:prstClr val="black"/>
              </a:solidFill>
              <a:latin typeface="Times New Roman"/>
              <a:ea typeface="Calibri"/>
            </a:endParaRPr>
          </a:p>
          <a:p>
            <a:pPr>
              <a:lnSpc>
                <a:spcPct val="150000"/>
              </a:lnSpc>
            </a:pPr>
            <a:r>
              <a:rPr lang="en-US" sz="2800" b="1" i="1" dirty="0" smtClean="0">
                <a:solidFill>
                  <a:prstClr val="black"/>
                </a:solidFill>
                <a:latin typeface="Times New Roman"/>
                <a:ea typeface="Times New Roman"/>
              </a:rPr>
              <a:t>5. </a:t>
            </a:r>
            <a:r>
              <a:rPr lang="en-US" sz="2800" b="1" i="1" dirty="0" err="1">
                <a:solidFill>
                  <a:prstClr val="black"/>
                </a:solidFill>
                <a:latin typeface="Times New Roman"/>
                <a:ea typeface="Times New Roman"/>
              </a:rPr>
              <a:t>Sáng</a:t>
            </a:r>
            <a:r>
              <a:rPr lang="en-US" sz="2800" b="1" i="1" dirty="0">
                <a:solidFill>
                  <a:prstClr val="black"/>
                </a:solidFill>
                <a:latin typeface="Times New Roman"/>
                <a:ea typeface="Times New Roman"/>
              </a:rPr>
              <a:t> </a:t>
            </a:r>
            <a:r>
              <a:rPr lang="en-US" sz="2800" b="1" i="1" dirty="0" err="1">
                <a:solidFill>
                  <a:prstClr val="black"/>
                </a:solidFill>
                <a:latin typeface="Times New Roman"/>
                <a:ea typeface="Times New Roman"/>
              </a:rPr>
              <a:t>tạo</a:t>
            </a:r>
            <a:endParaRPr lang="en-US" sz="2400" b="1" i="1" dirty="0">
              <a:solidFill>
                <a:prstClr val="black"/>
              </a:solidFill>
              <a:latin typeface="Times New Roman"/>
              <a:ea typeface="Times New Roman"/>
            </a:endParaRPr>
          </a:p>
          <a:p>
            <a:pPr marL="457200" indent="-457200">
              <a:lnSpc>
                <a:spcPct val="150000"/>
              </a:lnSpc>
              <a:buFontTx/>
              <a:buChar char="-"/>
            </a:pPr>
            <a:r>
              <a:rPr lang="en-US" sz="2800" dirty="0" err="1" smtClean="0">
                <a:solidFill>
                  <a:prstClr val="black"/>
                </a:solidFill>
                <a:latin typeface="Times New Roman"/>
                <a:ea typeface="Calibri"/>
              </a:rPr>
              <a:t>Thể</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hiện</a:t>
            </a:r>
            <a:r>
              <a:rPr lang="en-US" sz="2800" dirty="0">
                <a:solidFill>
                  <a:prstClr val="black"/>
                </a:solidFill>
                <a:latin typeface="Times New Roman"/>
                <a:ea typeface="Calibri"/>
              </a:rPr>
              <a:t> </a:t>
            </a:r>
            <a:r>
              <a:rPr lang="en-US" sz="2800" dirty="0" err="1">
                <a:solidFill>
                  <a:prstClr val="black"/>
                </a:solidFill>
                <a:latin typeface="Times New Roman"/>
                <a:ea typeface="Calibri"/>
              </a:rPr>
              <a:t>suy</a:t>
            </a:r>
            <a:r>
              <a:rPr lang="en-US" sz="2800" dirty="0">
                <a:solidFill>
                  <a:prstClr val="black"/>
                </a:solidFill>
                <a:latin typeface="Times New Roman"/>
                <a:ea typeface="Calibri"/>
              </a:rPr>
              <a:t> </a:t>
            </a:r>
            <a:r>
              <a:rPr lang="en-US" sz="2800" dirty="0" err="1">
                <a:solidFill>
                  <a:prstClr val="black"/>
                </a:solidFill>
                <a:latin typeface="Times New Roman"/>
                <a:ea typeface="Calibri"/>
              </a:rPr>
              <a:t>nghĩ</a:t>
            </a:r>
            <a:r>
              <a:rPr lang="en-US" sz="2800" dirty="0">
                <a:solidFill>
                  <a:prstClr val="black"/>
                </a:solidFill>
                <a:latin typeface="Times New Roman"/>
                <a:ea typeface="Calibri"/>
              </a:rPr>
              <a:t> </a:t>
            </a:r>
            <a:r>
              <a:rPr lang="en-US" sz="2800" dirty="0" err="1">
                <a:solidFill>
                  <a:prstClr val="black"/>
                </a:solidFill>
                <a:latin typeface="Times New Roman"/>
                <a:ea typeface="Calibri"/>
              </a:rPr>
              <a:t>sâu</a:t>
            </a:r>
            <a:r>
              <a:rPr lang="en-US" sz="2800" dirty="0">
                <a:solidFill>
                  <a:prstClr val="black"/>
                </a:solidFill>
                <a:latin typeface="Times New Roman"/>
                <a:ea typeface="Calibri"/>
              </a:rPr>
              <a:t> </a:t>
            </a:r>
            <a:r>
              <a:rPr lang="en-US" sz="2800" dirty="0" err="1">
                <a:solidFill>
                  <a:prstClr val="black"/>
                </a:solidFill>
                <a:latin typeface="Times New Roman"/>
                <a:ea typeface="Calibri"/>
              </a:rPr>
              <a:t>sắc</a:t>
            </a:r>
            <a:r>
              <a:rPr lang="en-US" sz="2800" dirty="0">
                <a:solidFill>
                  <a:prstClr val="black"/>
                </a:solidFill>
                <a:latin typeface="Times New Roman"/>
                <a:ea typeface="Calibri"/>
              </a:rPr>
              <a:t> </a:t>
            </a:r>
            <a:r>
              <a:rPr lang="en-US" sz="2800" dirty="0" err="1">
                <a:solidFill>
                  <a:prstClr val="black"/>
                </a:solidFill>
                <a:latin typeface="Times New Roman"/>
                <a:ea typeface="Calibri"/>
              </a:rPr>
              <a:t>về</a:t>
            </a:r>
            <a:r>
              <a:rPr lang="en-US" sz="2800" dirty="0">
                <a:solidFill>
                  <a:prstClr val="black"/>
                </a:solidFill>
                <a:latin typeface="Times New Roman"/>
                <a:ea typeface="Calibri"/>
              </a:rPr>
              <a:t> </a:t>
            </a:r>
            <a:r>
              <a:rPr lang="en-US" sz="2800" dirty="0" err="1">
                <a:solidFill>
                  <a:prstClr val="black"/>
                </a:solidFill>
                <a:latin typeface="Times New Roman"/>
                <a:ea typeface="Calibri"/>
              </a:rPr>
              <a:t>vấn</a:t>
            </a:r>
            <a:r>
              <a:rPr lang="en-US" sz="2800" dirty="0">
                <a:solidFill>
                  <a:prstClr val="black"/>
                </a:solidFill>
                <a:latin typeface="Times New Roman"/>
                <a:ea typeface="Calibri"/>
              </a:rPr>
              <a:t> </a:t>
            </a:r>
            <a:r>
              <a:rPr lang="en-US" sz="2800" dirty="0" err="1">
                <a:solidFill>
                  <a:prstClr val="black"/>
                </a:solidFill>
                <a:latin typeface="Times New Roman"/>
                <a:ea typeface="Calibri"/>
              </a:rPr>
              <a:t>đề</a:t>
            </a:r>
            <a:r>
              <a:rPr lang="en-US" sz="2800" dirty="0">
                <a:solidFill>
                  <a:prstClr val="black"/>
                </a:solidFill>
                <a:latin typeface="Times New Roman"/>
                <a:ea typeface="Calibri"/>
              </a:rPr>
              <a:t> </a:t>
            </a:r>
            <a:r>
              <a:rPr lang="en-US" sz="2800" dirty="0" err="1">
                <a:solidFill>
                  <a:prstClr val="black"/>
                </a:solidFill>
                <a:latin typeface="Times New Roman"/>
                <a:ea typeface="Calibri"/>
              </a:rPr>
              <a:t>cần</a:t>
            </a:r>
            <a:r>
              <a:rPr lang="en-US" sz="2800" dirty="0">
                <a:solidFill>
                  <a:prstClr val="black"/>
                </a:solidFill>
                <a:latin typeface="Times New Roman"/>
                <a:ea typeface="Calibri"/>
              </a:rPr>
              <a:t> </a:t>
            </a:r>
            <a:r>
              <a:rPr lang="en-US" sz="2800" dirty="0" err="1">
                <a:solidFill>
                  <a:prstClr val="black"/>
                </a:solidFill>
                <a:latin typeface="Times New Roman"/>
                <a:ea typeface="Calibri"/>
              </a:rPr>
              <a:t>nghị</a:t>
            </a:r>
            <a:r>
              <a:rPr lang="en-US" sz="2800" dirty="0">
                <a:solidFill>
                  <a:prstClr val="black"/>
                </a:solidFill>
                <a:latin typeface="Times New Roman"/>
                <a:ea typeface="Calibri"/>
              </a:rPr>
              <a:t> </a:t>
            </a:r>
            <a:r>
              <a:rPr lang="en-US" sz="2800" dirty="0" err="1" smtClean="0">
                <a:solidFill>
                  <a:prstClr val="black"/>
                </a:solidFill>
                <a:latin typeface="Times New Roman"/>
                <a:ea typeface="Calibri"/>
              </a:rPr>
              <a:t>luận</a:t>
            </a:r>
            <a:endParaRPr lang="en-US" sz="2800" dirty="0" smtClean="0">
              <a:solidFill>
                <a:prstClr val="black"/>
              </a:solidFill>
              <a:latin typeface="Times New Roman"/>
              <a:ea typeface="Calibri"/>
            </a:endParaRPr>
          </a:p>
          <a:p>
            <a:pPr marL="457200" indent="-457200">
              <a:lnSpc>
                <a:spcPct val="150000"/>
              </a:lnSpc>
              <a:buFontTx/>
              <a:buChar char="-"/>
            </a:pPr>
            <a:r>
              <a:rPr lang="en-US" sz="2800" dirty="0" err="1">
                <a:solidFill>
                  <a:prstClr val="black"/>
                </a:solidFill>
                <a:latin typeface="Times New Roman"/>
                <a:ea typeface="Calibri"/>
              </a:rPr>
              <a:t>C</a:t>
            </a:r>
            <a:r>
              <a:rPr lang="en-US" sz="2800" dirty="0" err="1" smtClean="0">
                <a:solidFill>
                  <a:prstClr val="black"/>
                </a:solidFill>
                <a:latin typeface="Times New Roman"/>
                <a:ea typeface="Calibri"/>
              </a:rPr>
              <a:t>ó</a:t>
            </a:r>
            <a:r>
              <a:rPr lang="en-US" sz="2800" dirty="0" smtClean="0">
                <a:solidFill>
                  <a:prstClr val="black"/>
                </a:solidFill>
                <a:latin typeface="Times New Roman"/>
                <a:ea typeface="Calibri"/>
              </a:rPr>
              <a:t> </a:t>
            </a:r>
            <a:r>
              <a:rPr lang="en-US" sz="2800" dirty="0" err="1">
                <a:solidFill>
                  <a:prstClr val="black"/>
                </a:solidFill>
                <a:latin typeface="Times New Roman"/>
                <a:ea typeface="Calibri"/>
              </a:rPr>
              <a:t>cách</a:t>
            </a:r>
            <a:r>
              <a:rPr lang="en-US" sz="2800" dirty="0">
                <a:solidFill>
                  <a:prstClr val="black"/>
                </a:solidFill>
                <a:latin typeface="Times New Roman"/>
                <a:ea typeface="Calibri"/>
              </a:rPr>
              <a:t> </a:t>
            </a:r>
            <a:r>
              <a:rPr lang="en-US" sz="2800" dirty="0" err="1">
                <a:solidFill>
                  <a:prstClr val="black"/>
                </a:solidFill>
                <a:latin typeface="Times New Roman"/>
                <a:ea typeface="Calibri"/>
              </a:rPr>
              <a:t>diễn</a:t>
            </a:r>
            <a:r>
              <a:rPr lang="en-US" sz="2800" dirty="0">
                <a:solidFill>
                  <a:prstClr val="black"/>
                </a:solidFill>
                <a:latin typeface="Times New Roman"/>
                <a:ea typeface="Calibri"/>
              </a:rPr>
              <a:t> </a:t>
            </a:r>
            <a:r>
              <a:rPr lang="en-US" sz="2800" dirty="0" err="1">
                <a:solidFill>
                  <a:prstClr val="black"/>
                </a:solidFill>
                <a:latin typeface="Times New Roman"/>
                <a:ea typeface="Calibri"/>
              </a:rPr>
              <a:t>dạt</a:t>
            </a:r>
            <a:r>
              <a:rPr lang="en-US" sz="2800" dirty="0">
                <a:solidFill>
                  <a:prstClr val="black"/>
                </a:solidFill>
                <a:latin typeface="Times New Roman"/>
                <a:ea typeface="Calibri"/>
              </a:rPr>
              <a:t> </a:t>
            </a:r>
            <a:r>
              <a:rPr lang="en-US" sz="2800" dirty="0" err="1">
                <a:solidFill>
                  <a:prstClr val="black"/>
                </a:solidFill>
                <a:latin typeface="Times New Roman"/>
                <a:ea typeface="Calibri"/>
              </a:rPr>
              <a:t>mới</a:t>
            </a:r>
            <a:r>
              <a:rPr lang="en-US" sz="2800" dirty="0">
                <a:solidFill>
                  <a:prstClr val="black"/>
                </a:solidFill>
                <a:latin typeface="Times New Roman"/>
                <a:ea typeface="Calibri"/>
              </a:rPr>
              <a:t> </a:t>
            </a:r>
            <a:r>
              <a:rPr lang="en-US" sz="2800" dirty="0" err="1">
                <a:solidFill>
                  <a:prstClr val="black"/>
                </a:solidFill>
                <a:latin typeface="Times New Roman"/>
                <a:ea typeface="Calibri"/>
              </a:rPr>
              <a:t>mẻ</a:t>
            </a:r>
            <a:r>
              <a:rPr lang="en-US" sz="2800" dirty="0" smtClean="0">
                <a:solidFill>
                  <a:prstClr val="black"/>
                </a:solidFill>
                <a:latin typeface="Times New Roman"/>
                <a:ea typeface="Calibri"/>
              </a:rPr>
              <a:t>.</a:t>
            </a:r>
          </a:p>
        </p:txBody>
      </p:sp>
    </p:spTree>
    <p:extLst>
      <p:ext uri="{BB962C8B-B14F-4D97-AF65-F5344CB8AC3E}">
        <p14:creationId xmlns:p14="http://schemas.microsoft.com/office/powerpoint/2010/main" val="41799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pic>
        <p:nvPicPr>
          <p:cNvPr id="4098" name="Picture 2" descr="Hoạt Hình Tên Lửa Đơn Giản Đồng Hồ Treo Tường Dán Phòng Trẻ Mẫu Giáo Trang  Trí Nhà Đề Can Tự Sáng Tạo Con Lắc Đồng Hồ|Wall Clocks| - AliExpres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99476" y="2275419"/>
            <a:ext cx="4508937" cy="45089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4650" y="1259756"/>
            <a:ext cx="9238593" cy="1015663"/>
          </a:xfrm>
          <a:prstGeom prst="rect">
            <a:avLst/>
          </a:prstGeom>
        </p:spPr>
        <p:txBody>
          <a:bodyPr wrap="square">
            <a:spAutoFit/>
          </a:bodyPr>
          <a:lstStyle/>
          <a:p>
            <a:pPr algn="ctr"/>
            <a:r>
              <a:rPr lang="en-US" sz="6000" b="1" dirty="0" err="1" smtClean="0">
                <a:solidFill>
                  <a:prstClr val="black"/>
                </a:solidFill>
                <a:latin typeface="Amazone" pitchFamily="66" charset="0"/>
              </a:rPr>
              <a:t>Chúc</a:t>
            </a:r>
            <a:r>
              <a:rPr lang="en-US" sz="6000" b="1" dirty="0" smtClean="0">
                <a:solidFill>
                  <a:prstClr val="black"/>
                </a:solidFill>
                <a:latin typeface="Amazone" pitchFamily="66" charset="0"/>
              </a:rPr>
              <a:t> </a:t>
            </a:r>
            <a:r>
              <a:rPr lang="en-US" sz="6000" b="1" dirty="0" err="1" smtClean="0">
                <a:solidFill>
                  <a:prstClr val="black"/>
                </a:solidFill>
                <a:latin typeface="Amazone" pitchFamily="66" charset="0"/>
              </a:rPr>
              <a:t>các</a:t>
            </a:r>
            <a:r>
              <a:rPr lang="en-US" sz="6000" b="1" dirty="0" smtClean="0">
                <a:solidFill>
                  <a:prstClr val="black"/>
                </a:solidFill>
                <a:latin typeface="Amazone" pitchFamily="66" charset="0"/>
              </a:rPr>
              <a:t> </a:t>
            </a:r>
            <a:r>
              <a:rPr lang="en-US" sz="6000" b="1" dirty="0" err="1" smtClean="0">
                <a:solidFill>
                  <a:prstClr val="black"/>
                </a:solidFill>
                <a:latin typeface="Amazone" pitchFamily="66" charset="0"/>
              </a:rPr>
              <a:t>em</a:t>
            </a:r>
            <a:r>
              <a:rPr lang="en-US" sz="6000" b="1" dirty="0" smtClean="0">
                <a:solidFill>
                  <a:prstClr val="black"/>
                </a:solidFill>
                <a:latin typeface="Amazone" pitchFamily="66" charset="0"/>
              </a:rPr>
              <a:t> </a:t>
            </a:r>
            <a:r>
              <a:rPr lang="en-US" sz="6000" b="1" dirty="0" err="1" smtClean="0">
                <a:solidFill>
                  <a:prstClr val="black"/>
                </a:solidFill>
                <a:latin typeface="Amazone" pitchFamily="66" charset="0"/>
              </a:rPr>
              <a:t>ôn</a:t>
            </a:r>
            <a:r>
              <a:rPr lang="en-US" sz="6000" b="1" dirty="0" smtClean="0">
                <a:solidFill>
                  <a:prstClr val="black"/>
                </a:solidFill>
                <a:latin typeface="Amazone" pitchFamily="66" charset="0"/>
              </a:rPr>
              <a:t> </a:t>
            </a:r>
            <a:r>
              <a:rPr lang="en-US" sz="6000" b="1" dirty="0" err="1" smtClean="0">
                <a:solidFill>
                  <a:prstClr val="black"/>
                </a:solidFill>
                <a:latin typeface="Amazone" pitchFamily="66" charset="0"/>
              </a:rPr>
              <a:t>thi</a:t>
            </a:r>
            <a:r>
              <a:rPr lang="en-US" sz="6000" b="1" dirty="0" smtClean="0">
                <a:solidFill>
                  <a:prstClr val="black"/>
                </a:solidFill>
                <a:latin typeface="Amazone" pitchFamily="66" charset="0"/>
              </a:rPr>
              <a:t> </a:t>
            </a:r>
            <a:r>
              <a:rPr lang="en-US" sz="6000" b="1" dirty="0" err="1" smtClean="0">
                <a:solidFill>
                  <a:prstClr val="black"/>
                </a:solidFill>
                <a:latin typeface="Amazone" pitchFamily="66" charset="0"/>
              </a:rPr>
              <a:t>hiệu</a:t>
            </a:r>
            <a:r>
              <a:rPr lang="en-US" sz="6000" b="1" dirty="0" smtClean="0">
                <a:solidFill>
                  <a:prstClr val="black"/>
                </a:solidFill>
                <a:latin typeface="Amazone" pitchFamily="66" charset="0"/>
              </a:rPr>
              <a:t> </a:t>
            </a:r>
            <a:r>
              <a:rPr lang="en-US" sz="6000" b="1" dirty="0" err="1" smtClean="0">
                <a:solidFill>
                  <a:prstClr val="black"/>
                </a:solidFill>
                <a:latin typeface="Amazone" pitchFamily="66" charset="0"/>
              </a:rPr>
              <a:t>quả</a:t>
            </a:r>
            <a:r>
              <a:rPr lang="en-US" sz="6000" b="1" dirty="0" smtClean="0">
                <a:solidFill>
                  <a:prstClr val="black"/>
                </a:solidFill>
                <a:latin typeface="Amazone" pitchFamily="66" charset="0"/>
              </a:rPr>
              <a:t>!</a:t>
            </a:r>
            <a:endParaRPr lang="en-US" sz="4400" b="1" dirty="0">
              <a:latin typeface="Amazone" pitchFamily="66" charset="0"/>
            </a:endParaRPr>
          </a:p>
        </p:txBody>
      </p:sp>
    </p:spTree>
    <p:extLst>
      <p:ext uri="{BB962C8B-B14F-4D97-AF65-F5344CB8AC3E}">
        <p14:creationId xmlns:p14="http://schemas.microsoft.com/office/powerpoint/2010/main" val="212884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002060"/>
                </a:solidFill>
                <a:latin typeface="Times New Roman" pitchFamily="18" charset="0"/>
                <a:cs typeface="Times New Roman" pitchFamily="18" charset="0"/>
              </a:rPr>
              <a:t>PHẦN A. KIẾN THỨC CHUNG</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536028" y="983987"/>
            <a:ext cx="11067393" cy="1764586"/>
          </a:xfrm>
          <a:prstGeom prst="rect">
            <a:avLst/>
          </a:prstGeom>
        </p:spPr>
        <p:txBody>
          <a:bodyPr wrap="square">
            <a:spAutoFit/>
          </a:bodyPr>
          <a:lstStyle/>
          <a:p>
            <a:pPr algn="just">
              <a:lnSpc>
                <a:spcPct val="115000"/>
              </a:lnSpc>
              <a:spcAft>
                <a:spcPts val="1000"/>
              </a:spcAft>
              <a:tabLst>
                <a:tab pos="76200" algn="l"/>
              </a:tabLst>
            </a:pPr>
            <a:r>
              <a:rPr lang="nl-NL" sz="2800" b="1" dirty="0">
                <a:solidFill>
                  <a:srgbClr val="C00000"/>
                </a:solidFill>
                <a:latin typeface="Times New Roman"/>
                <a:ea typeface="SimSun"/>
              </a:rPr>
              <a:t>II. Tác </a:t>
            </a:r>
            <a:r>
              <a:rPr lang="nl-NL" sz="2800" b="1" dirty="0" smtClean="0">
                <a:solidFill>
                  <a:srgbClr val="C00000"/>
                </a:solidFill>
                <a:latin typeface="Times New Roman"/>
                <a:ea typeface="SimSun"/>
              </a:rPr>
              <a:t>phẩm</a:t>
            </a:r>
          </a:p>
          <a:p>
            <a:pPr algn="just">
              <a:lnSpc>
                <a:spcPct val="115000"/>
              </a:lnSpc>
              <a:spcAft>
                <a:spcPts val="1000"/>
              </a:spcAft>
              <a:tabLst>
                <a:tab pos="76200" algn="l"/>
              </a:tabLst>
            </a:pPr>
            <a:r>
              <a:rPr lang="nl-NL" sz="2600" b="1" i="1" dirty="0" smtClean="0">
                <a:solidFill>
                  <a:prstClr val="black"/>
                </a:solidFill>
                <a:latin typeface="Times New Roman" panose="02020603050405020304" pitchFamily="18" charset="0"/>
                <a:ea typeface="SimSun" panose="02010600030101010101" pitchFamily="2" charset="-122"/>
              </a:rPr>
              <a:t>2. Nội dung và nghệ thuật</a:t>
            </a:r>
            <a:r>
              <a:rPr lang="nl-NL" sz="2600" i="1" dirty="0" smtClean="0">
                <a:solidFill>
                  <a:prstClr val="black"/>
                </a:solidFill>
                <a:latin typeface="Times New Roman" panose="02020603050405020304" pitchFamily="18" charset="0"/>
                <a:ea typeface="SimSun" panose="02010600030101010101" pitchFamily="2" charset="-122"/>
              </a:rPr>
              <a:t>:</a:t>
            </a:r>
            <a:endParaRPr lang="nl-NL" sz="2600" b="1" i="1" dirty="0">
              <a:solidFill>
                <a:prstClr val="black"/>
              </a:solidFill>
              <a:latin typeface="Times New Roman" panose="02020603050405020304" pitchFamily="18" charset="0"/>
              <a:ea typeface="SimSun" panose="02010600030101010101" pitchFamily="2" charset="-122"/>
            </a:endParaRPr>
          </a:p>
          <a:p>
            <a:pPr algn="just">
              <a:lnSpc>
                <a:spcPct val="115000"/>
              </a:lnSpc>
              <a:spcAft>
                <a:spcPts val="1000"/>
              </a:spcAft>
              <a:tabLst>
                <a:tab pos="76200" algn="l"/>
              </a:tabLst>
            </a:pPr>
            <a:r>
              <a:rPr lang="nl-NL" sz="2600" b="1" i="1" dirty="0" smtClean="0">
                <a:solidFill>
                  <a:prstClr val="black"/>
                </a:solidFill>
                <a:latin typeface="Times New Roman" panose="02020603050405020304" pitchFamily="18" charset="0"/>
                <a:ea typeface="SimSun" panose="02010600030101010101" pitchFamily="2" charset="-122"/>
              </a:rPr>
              <a:t>b. Nghệ thuật</a:t>
            </a:r>
            <a:endParaRPr lang="nl-NL" sz="2600" i="1" dirty="0" smtClean="0">
              <a:solidFill>
                <a:prstClr val="black"/>
              </a:solidFill>
              <a:latin typeface="Times New Roman" panose="02020603050405020304" pitchFamily="18" charset="0"/>
              <a:ea typeface="SimSun" panose="02010600030101010101" pitchFamily="2" charset="-122"/>
            </a:endParaRPr>
          </a:p>
        </p:txBody>
      </p:sp>
      <p:sp>
        <p:nvSpPr>
          <p:cNvPr id="3" name="Rectangle 2"/>
          <p:cNvSpPr/>
          <p:nvPr/>
        </p:nvSpPr>
        <p:spPr>
          <a:xfrm>
            <a:off x="536027" y="2754685"/>
            <a:ext cx="11067393" cy="2803332"/>
          </a:xfrm>
          <a:prstGeom prst="rect">
            <a:avLst/>
          </a:prstGeom>
        </p:spPr>
        <p:txBody>
          <a:bodyPr wrap="square">
            <a:spAutoFit/>
          </a:bodyPr>
          <a:lstStyle/>
          <a:p>
            <a:pPr marL="457200" lvl="0" indent="-457200" algn="just">
              <a:lnSpc>
                <a:spcPct val="115000"/>
              </a:lnSpc>
              <a:spcBef>
                <a:spcPts val="600"/>
              </a:spcBef>
              <a:spcAft>
                <a:spcPts val="1000"/>
              </a:spcAft>
              <a:buFontTx/>
              <a:buChar char="-"/>
            </a:pPr>
            <a:r>
              <a:rPr lang="it-IT" sz="2600" dirty="0" smtClean="0">
                <a:solidFill>
                  <a:prstClr val="black"/>
                </a:solidFill>
                <a:latin typeface="Times New Roman" panose="02020603050405020304" pitchFamily="18" charset="0"/>
                <a:ea typeface="SimSun" panose="02010600030101010101" pitchFamily="2" charset="-122"/>
              </a:rPr>
              <a:t>Những </a:t>
            </a:r>
            <a:r>
              <a:rPr lang="it-IT" sz="2600" dirty="0">
                <a:solidFill>
                  <a:prstClr val="black"/>
                </a:solidFill>
                <a:latin typeface="Times New Roman" panose="02020603050405020304" pitchFamily="18" charset="0"/>
                <a:ea typeface="SimSun" panose="02010600030101010101" pitchFamily="2" charset="-122"/>
              </a:rPr>
              <a:t>ví von, so sánh, liên tưởng, tưởng tượng độc đáo, bất ngờ và rất thú vị của tác </a:t>
            </a:r>
            <a:r>
              <a:rPr lang="it-IT" sz="2600" dirty="0" smtClean="0">
                <a:solidFill>
                  <a:prstClr val="black"/>
                </a:solidFill>
                <a:latin typeface="Times New Roman" panose="02020603050405020304" pitchFamily="18" charset="0"/>
                <a:ea typeface="SimSun" panose="02010600030101010101" pitchFamily="2" charset="-122"/>
              </a:rPr>
              <a:t>giả.</a:t>
            </a:r>
            <a:endParaRPr lang="en-US" sz="2600" dirty="0" smtClean="0">
              <a:solidFill>
                <a:prstClr val="black"/>
              </a:solidFill>
              <a:latin typeface="Times New Roman" panose="02020603050405020304" pitchFamily="18" charset="0"/>
              <a:ea typeface="SimSun" panose="02010600030101010101" pitchFamily="2" charset="-122"/>
            </a:endParaRPr>
          </a:p>
          <a:p>
            <a:pPr marL="457200" lvl="0" indent="-457200" algn="just">
              <a:lnSpc>
                <a:spcPct val="115000"/>
              </a:lnSpc>
              <a:spcBef>
                <a:spcPts val="600"/>
              </a:spcBef>
              <a:spcAft>
                <a:spcPts val="1000"/>
              </a:spcAft>
              <a:buFontTx/>
              <a:buChar char="-"/>
            </a:pPr>
            <a:r>
              <a:rPr lang="it-IT" sz="2600" dirty="0" smtClean="0">
                <a:solidFill>
                  <a:prstClr val="black"/>
                </a:solidFill>
                <a:latin typeface="Times New Roman" panose="02020603050405020304" pitchFamily="18" charset="0"/>
                <a:ea typeface="SimSun" panose="02010600030101010101" pitchFamily="2" charset="-122"/>
              </a:rPr>
              <a:t>Ngôn </a:t>
            </a:r>
            <a:r>
              <a:rPr lang="it-IT" sz="2600" dirty="0">
                <a:solidFill>
                  <a:prstClr val="black"/>
                </a:solidFill>
                <a:latin typeface="Times New Roman" panose="02020603050405020304" pitchFamily="18" charset="0"/>
                <a:ea typeface="SimSun" panose="02010600030101010101" pitchFamily="2" charset="-122"/>
              </a:rPr>
              <a:t>ngữ đa dạng, sống động, giàu hình ảnh và có sức gợi cảm </a:t>
            </a:r>
            <a:r>
              <a:rPr lang="it-IT" sz="2600" dirty="0" smtClean="0">
                <a:solidFill>
                  <a:prstClr val="black"/>
                </a:solidFill>
                <a:latin typeface="Times New Roman" panose="02020603050405020304" pitchFamily="18" charset="0"/>
                <a:ea typeface="SimSun" panose="02010600030101010101" pitchFamily="2" charset="-122"/>
              </a:rPr>
              <a:t>cao.</a:t>
            </a:r>
          </a:p>
          <a:p>
            <a:pPr marL="457200" lvl="0" indent="-457200" algn="just">
              <a:lnSpc>
                <a:spcPct val="115000"/>
              </a:lnSpc>
              <a:spcBef>
                <a:spcPts val="600"/>
              </a:spcBef>
              <a:spcAft>
                <a:spcPts val="1000"/>
              </a:spcAft>
              <a:buFontTx/>
              <a:buChar char="-"/>
            </a:pPr>
            <a:r>
              <a:rPr lang="it-IT" sz="2600" dirty="0" smtClean="0">
                <a:solidFill>
                  <a:prstClr val="black"/>
                </a:solidFill>
                <a:latin typeface="Times New Roman" panose="02020603050405020304" pitchFamily="18" charset="0"/>
                <a:ea typeface="SimSun" panose="02010600030101010101" pitchFamily="2" charset="-122"/>
              </a:rPr>
              <a:t>Câu </a:t>
            </a:r>
            <a:r>
              <a:rPr lang="it-IT" sz="2600" dirty="0">
                <a:solidFill>
                  <a:prstClr val="black"/>
                </a:solidFill>
                <a:latin typeface="Times New Roman" panose="02020603050405020304" pitchFamily="18" charset="0"/>
                <a:ea typeface="SimSun" panose="02010600030101010101" pitchFamily="2" charset="-122"/>
              </a:rPr>
              <a:t>văn có nhịp điệu, lúc thì hối hả, mau lẹ, khi thì chậm rãi, như </a:t>
            </a:r>
            <a:r>
              <a:rPr lang="vi-VN" sz="2600" dirty="0" smtClean="0">
                <a:solidFill>
                  <a:prstClr val="black"/>
                </a:solidFill>
                <a:latin typeface="Times New Roman" panose="02020603050405020304" pitchFamily="18" charset="0"/>
                <a:ea typeface="SimSun" panose="02010600030101010101" pitchFamily="2" charset="-122"/>
              </a:rPr>
              <a:t>tải</a:t>
            </a:r>
            <a:r>
              <a:rPr lang="it-IT" sz="2600" dirty="0" smtClean="0">
                <a:solidFill>
                  <a:prstClr val="black"/>
                </a:solidFill>
                <a:latin typeface="Times New Roman" panose="02020603050405020304" pitchFamily="18" charset="0"/>
                <a:ea typeface="SimSun" panose="02010600030101010101" pitchFamily="2" charset="-122"/>
              </a:rPr>
              <a:t> </a:t>
            </a:r>
            <a:r>
              <a:rPr lang="it-IT" sz="2600" dirty="0">
                <a:solidFill>
                  <a:prstClr val="black"/>
                </a:solidFill>
                <a:latin typeface="Times New Roman" panose="02020603050405020304" pitchFamily="18" charset="0"/>
                <a:ea typeface="SimSun" panose="02010600030101010101" pitchFamily="2" charset="-122"/>
              </a:rPr>
              <a:t>ra để diễn tả vẻ đẹp trữ tình  rất  nên thơ  của con sông. </a:t>
            </a:r>
            <a:endParaRPr lang="en-US" sz="2600" dirty="0">
              <a:solidFill>
                <a:prstClr val="black"/>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708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838200" y="1552665"/>
            <a:ext cx="10515600" cy="4351338"/>
          </a:xfrm>
        </p:spPr>
        <p:txBody>
          <a:bodyPr/>
          <a:lstStyle/>
          <a:p>
            <a:pPr>
              <a:lnSpc>
                <a:spcPct val="150000"/>
              </a:lnSpc>
              <a:buFontTx/>
              <a:buChar char="-"/>
            </a:pPr>
            <a:r>
              <a:rPr lang="en-US" dirty="0" smtClean="0">
                <a:latin typeface="Times New Roman" pitchFamily="18" charset="0"/>
                <a:cs typeface="Times New Roman" pitchFamily="18" charset="0"/>
              </a:rPr>
              <a:t>GV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tượng</a:t>
            </a:r>
            <a:r>
              <a:rPr lang="en-US" dirty="0" smtClean="0">
                <a:latin typeface="Times New Roman" pitchFamily="18" charset="0"/>
                <a:cs typeface="Times New Roman" pitchFamily="18" charset="0"/>
              </a:rPr>
              <a:t>:</a:t>
            </a:r>
          </a:p>
          <a:p>
            <a:pPr marL="0" indent="0">
              <a:lnSpc>
                <a:spcPct val="150000"/>
              </a:lnSpc>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Đà</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(hung </a:t>
            </a:r>
            <a:r>
              <a:rPr lang="en-US" i="1" dirty="0" err="1" smtClean="0">
                <a:latin typeface="Times New Roman" pitchFamily="18" charset="0"/>
                <a:cs typeface="Times New Roman" pitchFamily="18" charset="0"/>
              </a:rPr>
              <a:t>bạo</a:t>
            </a:r>
            <a:r>
              <a:rPr lang="en-US" i="1"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trữ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tình</a:t>
            </a:r>
            <a:r>
              <a:rPr lang="en-US" i="1" dirty="0" smtClean="0">
                <a:latin typeface="Times New Roman" pitchFamily="18" charset="0"/>
                <a:cs typeface="Times New Roman" pitchFamily="18" charset="0"/>
              </a:rPr>
              <a:t>)</a:t>
            </a:r>
          </a:p>
          <a:p>
            <a:pPr marL="0" indent="0">
              <a:lnSpc>
                <a:spcPct val="150000"/>
              </a:lnSpc>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đò</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950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4497" y="1015391"/>
            <a:ext cx="11272344" cy="5601533"/>
          </a:xfrm>
          <a:prstGeom prst="rect">
            <a:avLst/>
          </a:prstGeom>
          <a:ln>
            <a:solidFill>
              <a:schemeClr val="accent2">
                <a:lumMod val="50000"/>
              </a:schemeClr>
            </a:solidFill>
            <a:prstDash val="sysDash"/>
          </a:ln>
        </p:spPr>
        <p:txBody>
          <a:bodyPr wrap="square">
            <a:spAutoFit/>
          </a:bodyPr>
          <a:lstStyle/>
          <a:p>
            <a:pPr>
              <a:lnSpc>
                <a:spcPct val="150000"/>
              </a:lnSpc>
            </a:pP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ĐỀ 1:</a:t>
            </a:r>
          </a:p>
          <a:p>
            <a:pPr>
              <a:lnSpc>
                <a:spcPct val="150000"/>
              </a:lnSpc>
            </a:pPr>
            <a:r>
              <a:rPr lang="en-US" sz="2600" dirty="0" smtClean="0">
                <a:latin typeface="Times New Roman"/>
                <a:ea typeface="DengXian"/>
              </a:rPr>
              <a:t>Cho </a:t>
            </a:r>
            <a:r>
              <a:rPr lang="en-US" sz="2600" dirty="0" err="1" smtClean="0">
                <a:latin typeface="Times New Roman"/>
                <a:ea typeface="DengXian"/>
              </a:rPr>
              <a:t>đoạn</a:t>
            </a:r>
            <a:r>
              <a:rPr lang="en-US" sz="2600" dirty="0" smtClean="0">
                <a:latin typeface="Times New Roman"/>
                <a:ea typeface="DengXian"/>
              </a:rPr>
              <a:t> </a:t>
            </a:r>
            <a:r>
              <a:rPr lang="en-US" sz="2600" dirty="0" err="1" smtClean="0">
                <a:latin typeface="Times New Roman"/>
                <a:ea typeface="DengXian"/>
              </a:rPr>
              <a:t>trích</a:t>
            </a:r>
            <a:r>
              <a:rPr lang="en-US" sz="2600" dirty="0" smtClean="0">
                <a:latin typeface="Times New Roman"/>
                <a:ea typeface="DengXian"/>
              </a:rPr>
              <a:t>:</a:t>
            </a:r>
            <a:endParaRPr lang="en-US" sz="2600" i="1" dirty="0">
              <a:latin typeface="Times New Roman"/>
              <a:ea typeface="DengXian"/>
            </a:endParaRPr>
          </a:p>
          <a:p>
            <a:pPr>
              <a:lnSpc>
                <a:spcPct val="150000"/>
              </a:lnSpc>
            </a:pPr>
            <a:r>
              <a:rPr lang="en-US" sz="2600" i="1" dirty="0" smtClean="0">
                <a:latin typeface="Times New Roman"/>
                <a:ea typeface="DengXian"/>
              </a:rPr>
              <a:t>“</a:t>
            </a:r>
            <a:r>
              <a:rPr lang="en-US" sz="2600" i="1" dirty="0" err="1" smtClean="0">
                <a:latin typeface="Times New Roman"/>
                <a:ea typeface="DengXian"/>
              </a:rPr>
              <a:t>Hùng</a:t>
            </a:r>
            <a:r>
              <a:rPr lang="en-US" sz="2600" i="1" dirty="0" smtClean="0">
                <a:latin typeface="Times New Roman"/>
                <a:ea typeface="DengXian"/>
              </a:rPr>
              <a:t> </a:t>
            </a:r>
            <a:r>
              <a:rPr lang="en-US" sz="2600" i="1" dirty="0" err="1">
                <a:latin typeface="Times New Roman"/>
                <a:ea typeface="DengXian"/>
              </a:rPr>
              <a:t>vĩ</a:t>
            </a:r>
            <a:r>
              <a:rPr lang="en-US" sz="2600" i="1" dirty="0">
                <a:latin typeface="Times New Roman"/>
                <a:ea typeface="DengXian"/>
              </a:rPr>
              <a:t> </a:t>
            </a:r>
            <a:r>
              <a:rPr lang="en-US" sz="2600" i="1" dirty="0" err="1">
                <a:latin typeface="Times New Roman"/>
                <a:ea typeface="DengXian"/>
              </a:rPr>
              <a:t>của</a:t>
            </a:r>
            <a:r>
              <a:rPr lang="en-US" sz="2600" i="1" dirty="0">
                <a:latin typeface="Times New Roman"/>
                <a:ea typeface="DengXian"/>
              </a:rPr>
              <a:t> </a:t>
            </a:r>
            <a:r>
              <a:rPr lang="en-US" sz="2600" i="1" dirty="0" err="1">
                <a:latin typeface="Times New Roman"/>
                <a:ea typeface="DengXian"/>
              </a:rPr>
              <a:t>Sông</a:t>
            </a:r>
            <a:r>
              <a:rPr lang="en-US" sz="2600" i="1" dirty="0">
                <a:latin typeface="Times New Roman"/>
                <a:ea typeface="DengXian"/>
              </a:rPr>
              <a:t> </a:t>
            </a:r>
            <a:r>
              <a:rPr lang="en-US" sz="2600" i="1" dirty="0" err="1">
                <a:latin typeface="Times New Roman"/>
                <a:ea typeface="DengXian"/>
              </a:rPr>
              <a:t>Đà</a:t>
            </a:r>
            <a:r>
              <a:rPr lang="en-US" sz="2600" i="1" dirty="0">
                <a:latin typeface="Times New Roman"/>
                <a:ea typeface="DengXian"/>
              </a:rPr>
              <a:t> </a:t>
            </a:r>
            <a:r>
              <a:rPr lang="en-US" sz="2600" i="1" dirty="0" err="1">
                <a:latin typeface="Times New Roman"/>
                <a:ea typeface="DengXian"/>
              </a:rPr>
              <a:t>không</a:t>
            </a:r>
            <a:r>
              <a:rPr lang="en-US" sz="2600" i="1" dirty="0">
                <a:latin typeface="Times New Roman"/>
                <a:ea typeface="DengXian"/>
              </a:rPr>
              <a:t> </a:t>
            </a:r>
            <a:r>
              <a:rPr lang="en-US" sz="2600" i="1" dirty="0" err="1">
                <a:latin typeface="Times New Roman"/>
                <a:ea typeface="DengXian"/>
              </a:rPr>
              <a:t>phải</a:t>
            </a:r>
            <a:r>
              <a:rPr lang="en-US" sz="2600" i="1" dirty="0">
                <a:latin typeface="Times New Roman"/>
                <a:ea typeface="DengXian"/>
              </a:rPr>
              <a:t> </a:t>
            </a:r>
            <a:r>
              <a:rPr lang="en-US" sz="2600" i="1" dirty="0" err="1">
                <a:latin typeface="Times New Roman"/>
                <a:ea typeface="DengXian"/>
              </a:rPr>
              <a:t>chỉ</a:t>
            </a:r>
            <a:r>
              <a:rPr lang="en-US" sz="2600" i="1" dirty="0">
                <a:latin typeface="Times New Roman"/>
                <a:ea typeface="DengXian"/>
              </a:rPr>
              <a:t> </a:t>
            </a:r>
            <a:r>
              <a:rPr lang="en-US" sz="2600" i="1" dirty="0" err="1">
                <a:latin typeface="Times New Roman"/>
                <a:ea typeface="DengXian"/>
              </a:rPr>
              <a:t>có</a:t>
            </a:r>
            <a:r>
              <a:rPr lang="en-US" sz="2600" i="1" dirty="0">
                <a:latin typeface="Times New Roman"/>
                <a:ea typeface="DengXian"/>
              </a:rPr>
              <a:t> </a:t>
            </a:r>
            <a:r>
              <a:rPr lang="en-US" sz="2600" i="1" dirty="0" err="1">
                <a:latin typeface="Times New Roman"/>
                <a:ea typeface="DengXian"/>
              </a:rPr>
              <a:t>thác</a:t>
            </a:r>
            <a:r>
              <a:rPr lang="en-US" sz="2600" i="1" dirty="0">
                <a:latin typeface="Times New Roman"/>
                <a:ea typeface="DengXian"/>
              </a:rPr>
              <a:t> </a:t>
            </a:r>
            <a:r>
              <a:rPr lang="en-US" sz="2600" i="1" dirty="0" err="1">
                <a:latin typeface="Times New Roman"/>
                <a:ea typeface="DengXian"/>
              </a:rPr>
              <a:t>đá</a:t>
            </a:r>
            <a:r>
              <a:rPr lang="en-US" sz="2600" i="1" dirty="0" smtClean="0">
                <a:latin typeface="Times New Roman"/>
                <a:ea typeface="DengXian"/>
              </a:rPr>
              <a:t>.</a:t>
            </a:r>
          </a:p>
          <a:p>
            <a:pPr algn="ctr">
              <a:lnSpc>
                <a:spcPct val="150000"/>
              </a:lnSpc>
            </a:pPr>
            <a:r>
              <a:rPr lang="en-US" sz="2600" b="1" i="1" dirty="0" smtClean="0">
                <a:latin typeface="Times New Roman"/>
                <a:cs typeface="Times New Roman" pitchFamily="18" charset="0"/>
              </a:rPr>
              <a:t>…</a:t>
            </a:r>
          </a:p>
          <a:p>
            <a:pPr algn="r">
              <a:lnSpc>
                <a:spcPct val="150000"/>
              </a:lnSpc>
            </a:pPr>
            <a:r>
              <a:rPr lang="vi-VN" sz="2600" i="1" dirty="0" smtClean="0">
                <a:latin typeface="Times New Roman"/>
                <a:ea typeface="DengXian"/>
              </a:rPr>
              <a:t>vút </a:t>
            </a:r>
            <a:r>
              <a:rPr lang="vi-VN" sz="2600" i="1" dirty="0">
                <a:latin typeface="Times New Roman"/>
                <a:ea typeface="DengXian"/>
              </a:rPr>
              <a:t>qua một quãng đường mượn cạp ra ngoài bờ </a:t>
            </a:r>
            <a:r>
              <a:rPr lang="en-US" sz="2600" i="1" dirty="0" err="1">
                <a:latin typeface="Times New Roman"/>
                <a:ea typeface="DengXian"/>
              </a:rPr>
              <a:t>vực</a:t>
            </a:r>
            <a:r>
              <a:rPr lang="en-US" sz="2600" i="1" dirty="0">
                <a:latin typeface="Times New Roman"/>
                <a:ea typeface="DengXian"/>
              </a:rPr>
              <a:t> [...].</a:t>
            </a:r>
            <a:endParaRPr lang="en-US" sz="2600" dirty="0">
              <a:latin typeface="Times New Roman"/>
              <a:ea typeface="DengXian"/>
            </a:endParaRPr>
          </a:p>
          <a:p>
            <a:pPr algn="r">
              <a:lnSpc>
                <a:spcPct val="150000"/>
              </a:lnSpc>
              <a:spcBef>
                <a:spcPts val="600"/>
              </a:spcBef>
              <a:spcAft>
                <a:spcPts val="600"/>
              </a:spcAft>
            </a:pPr>
            <a:r>
              <a:rPr lang="en-US" sz="2000" dirty="0">
                <a:latin typeface="Times New Roman"/>
                <a:ea typeface="DengXian"/>
              </a:rPr>
              <a:t>(</a:t>
            </a:r>
            <a:r>
              <a:rPr lang="en-US" sz="2000" dirty="0" err="1">
                <a:latin typeface="Times New Roman"/>
                <a:ea typeface="DengXian"/>
              </a:rPr>
              <a:t>Trích</a:t>
            </a:r>
            <a:r>
              <a:rPr lang="en-US" sz="2000" dirty="0">
                <a:latin typeface="Times New Roman"/>
                <a:ea typeface="DengXian"/>
              </a:rPr>
              <a:t> </a:t>
            </a:r>
            <a:r>
              <a:rPr lang="en-US" sz="2000" i="1" dirty="0" err="1">
                <a:latin typeface="Times New Roman"/>
                <a:ea typeface="DengXian"/>
              </a:rPr>
              <a:t>Người</a:t>
            </a:r>
            <a:r>
              <a:rPr lang="en-US" sz="2000" i="1" dirty="0">
                <a:latin typeface="Times New Roman"/>
                <a:ea typeface="DengXian"/>
              </a:rPr>
              <a:t> </a:t>
            </a:r>
            <a:r>
              <a:rPr lang="en-US" sz="2000" i="1" dirty="0" err="1">
                <a:latin typeface="Times New Roman"/>
                <a:ea typeface="DengXian"/>
              </a:rPr>
              <a:t>lái</a:t>
            </a:r>
            <a:r>
              <a:rPr lang="en-US" sz="2000" i="1" dirty="0">
                <a:latin typeface="Times New Roman"/>
                <a:ea typeface="DengXian"/>
              </a:rPr>
              <a:t> </a:t>
            </a:r>
            <a:r>
              <a:rPr lang="en-US" sz="2000" i="1" dirty="0" err="1">
                <a:latin typeface="Times New Roman"/>
                <a:ea typeface="DengXian"/>
              </a:rPr>
              <a:t>đò</a:t>
            </a:r>
            <a:r>
              <a:rPr lang="en-US" sz="2000" i="1" dirty="0">
                <a:latin typeface="Times New Roman"/>
                <a:ea typeface="DengXian"/>
              </a:rPr>
              <a:t> </a:t>
            </a:r>
            <a:r>
              <a:rPr lang="en-US" sz="2000" i="1" dirty="0" err="1">
                <a:latin typeface="Times New Roman"/>
                <a:ea typeface="DengXian"/>
              </a:rPr>
              <a:t>Sông</a:t>
            </a:r>
            <a:r>
              <a:rPr lang="en-US" sz="2000" i="1" dirty="0">
                <a:latin typeface="Times New Roman"/>
                <a:ea typeface="DengXian"/>
              </a:rPr>
              <a:t> </a:t>
            </a:r>
            <a:r>
              <a:rPr lang="en-US" sz="2000" i="1" dirty="0" err="1">
                <a:latin typeface="Times New Roman"/>
                <a:ea typeface="DengXian"/>
              </a:rPr>
              <a:t>Đà</a:t>
            </a:r>
            <a:r>
              <a:rPr lang="en-US" sz="2000" dirty="0">
                <a:latin typeface="Times New Roman"/>
                <a:ea typeface="DengXian"/>
              </a:rPr>
              <a:t>, </a:t>
            </a:r>
            <a:r>
              <a:rPr lang="en-US" sz="2000" dirty="0" err="1">
                <a:latin typeface="Times New Roman"/>
                <a:ea typeface="DengXian"/>
              </a:rPr>
              <a:t>Nguyễn</a:t>
            </a:r>
            <a:r>
              <a:rPr lang="en-US" sz="2000" dirty="0">
                <a:latin typeface="Times New Roman"/>
                <a:ea typeface="DengXian"/>
              </a:rPr>
              <a:t> </a:t>
            </a:r>
            <a:r>
              <a:rPr lang="en-US" sz="2000" dirty="0" err="1">
                <a:latin typeface="Times New Roman"/>
                <a:ea typeface="DengXian"/>
              </a:rPr>
              <a:t>Tuân</a:t>
            </a:r>
            <a:r>
              <a:rPr lang="en-US" sz="2000" dirty="0">
                <a:latin typeface="Times New Roman"/>
                <a:ea typeface="DengXian"/>
              </a:rPr>
              <a:t>, </a:t>
            </a:r>
            <a:r>
              <a:rPr lang="en-US" sz="2000" i="1" dirty="0" err="1">
                <a:latin typeface="Times New Roman"/>
                <a:ea typeface="DengXian"/>
              </a:rPr>
              <a:t>Ngữ</a:t>
            </a:r>
            <a:r>
              <a:rPr lang="en-US" sz="2000" i="1" dirty="0">
                <a:latin typeface="Times New Roman"/>
                <a:ea typeface="DengXian"/>
              </a:rPr>
              <a:t> </a:t>
            </a:r>
            <a:r>
              <a:rPr lang="en-US" sz="2000" i="1" dirty="0" err="1">
                <a:latin typeface="Times New Roman"/>
                <a:ea typeface="DengXian"/>
              </a:rPr>
              <a:t>văn</a:t>
            </a:r>
            <a:r>
              <a:rPr lang="en-US" sz="2000" i="1" dirty="0">
                <a:latin typeface="Times New Roman"/>
                <a:ea typeface="DengXian"/>
              </a:rPr>
              <a:t> 12, </a:t>
            </a:r>
            <a:r>
              <a:rPr lang="en-US" sz="2000" i="1" dirty="0" err="1">
                <a:latin typeface="Times New Roman"/>
                <a:ea typeface="DengXian"/>
              </a:rPr>
              <a:t>Tập</a:t>
            </a:r>
            <a:r>
              <a:rPr lang="en-US" sz="2000" i="1" dirty="0">
                <a:latin typeface="Times New Roman"/>
                <a:ea typeface="DengXian"/>
              </a:rPr>
              <a:t> </a:t>
            </a:r>
            <a:r>
              <a:rPr lang="en-US" sz="2000" i="1" dirty="0" err="1">
                <a:latin typeface="Times New Roman"/>
                <a:ea typeface="DengXian"/>
              </a:rPr>
              <a:t>một</a:t>
            </a:r>
            <a:r>
              <a:rPr lang="en-US" sz="2000" dirty="0">
                <a:latin typeface="Times New Roman"/>
                <a:ea typeface="DengXian"/>
              </a:rPr>
              <a:t>,</a:t>
            </a:r>
          </a:p>
          <a:p>
            <a:pPr algn="r">
              <a:lnSpc>
                <a:spcPct val="150000"/>
              </a:lnSpc>
              <a:spcBef>
                <a:spcPts val="600"/>
              </a:spcBef>
              <a:spcAft>
                <a:spcPts val="600"/>
              </a:spcAft>
            </a:pPr>
            <a:r>
              <a:rPr lang="en-US" sz="2000" dirty="0">
                <a:latin typeface="Times New Roman"/>
                <a:ea typeface="DengXian"/>
              </a:rPr>
              <a:t> NXB </a:t>
            </a:r>
            <a:r>
              <a:rPr lang="en-US" sz="2000" dirty="0" err="1">
                <a:latin typeface="Times New Roman"/>
                <a:ea typeface="DengXian"/>
              </a:rPr>
              <a:t>Giáo</a:t>
            </a:r>
            <a:r>
              <a:rPr lang="en-US" sz="2000" dirty="0">
                <a:latin typeface="Times New Roman"/>
                <a:ea typeface="DengXian"/>
              </a:rPr>
              <a:t> </a:t>
            </a:r>
            <a:r>
              <a:rPr lang="en-US" sz="2000" dirty="0" err="1">
                <a:latin typeface="Times New Roman"/>
                <a:ea typeface="DengXian"/>
              </a:rPr>
              <a:t>dục</a:t>
            </a:r>
            <a:r>
              <a:rPr lang="en-US" sz="2000" dirty="0">
                <a:latin typeface="Times New Roman"/>
                <a:ea typeface="DengXian"/>
              </a:rPr>
              <a:t> </a:t>
            </a:r>
            <a:r>
              <a:rPr lang="en-US" sz="2000" dirty="0" err="1">
                <a:latin typeface="Times New Roman"/>
                <a:ea typeface="DengXian"/>
              </a:rPr>
              <a:t>Việt</a:t>
            </a:r>
            <a:r>
              <a:rPr lang="en-US" sz="2000" dirty="0">
                <a:latin typeface="Times New Roman"/>
                <a:ea typeface="DengXian"/>
              </a:rPr>
              <a:t> Nam, 2018, tr.186)</a:t>
            </a:r>
          </a:p>
          <a:p>
            <a:pPr indent="360045">
              <a:lnSpc>
                <a:spcPct val="150000"/>
              </a:lnSpc>
              <a:spcBef>
                <a:spcPts val="600"/>
              </a:spcBef>
              <a:spcAft>
                <a:spcPts val="600"/>
              </a:spcAft>
            </a:pPr>
            <a:r>
              <a:rPr lang="en-US" sz="2600" b="1" dirty="0">
                <a:latin typeface="Times New Roman"/>
                <a:ea typeface="DengXian"/>
              </a:rPr>
              <a:t>    </a:t>
            </a:r>
            <a:r>
              <a:rPr lang="en-US" sz="2600" dirty="0" err="1">
                <a:latin typeface="Times New Roman"/>
                <a:ea typeface="DengXian"/>
              </a:rPr>
              <a:t>Anh</a:t>
            </a:r>
            <a:r>
              <a:rPr lang="en-US" sz="2600" dirty="0">
                <a:latin typeface="Times New Roman"/>
                <a:ea typeface="DengXian"/>
              </a:rPr>
              <a:t>/ </a:t>
            </a:r>
            <a:r>
              <a:rPr lang="en-US" sz="2600" dirty="0" err="1">
                <a:latin typeface="Times New Roman"/>
                <a:ea typeface="DengXian"/>
              </a:rPr>
              <a:t>chị</a:t>
            </a:r>
            <a:r>
              <a:rPr lang="en-US" sz="2600" dirty="0">
                <a:latin typeface="Times New Roman"/>
                <a:ea typeface="DengXian"/>
              </a:rPr>
              <a:t> </a:t>
            </a:r>
            <a:r>
              <a:rPr lang="en-US" sz="2600" dirty="0" err="1">
                <a:latin typeface="Times New Roman"/>
                <a:ea typeface="DengXian"/>
              </a:rPr>
              <a:t>hãy</a:t>
            </a:r>
            <a:r>
              <a:rPr lang="en-US" sz="2600" dirty="0">
                <a:latin typeface="Times New Roman"/>
                <a:ea typeface="DengXian"/>
              </a:rPr>
              <a:t> </a:t>
            </a:r>
            <a:r>
              <a:rPr lang="en-US" sz="2600" dirty="0" err="1">
                <a:latin typeface="Times New Roman"/>
                <a:ea typeface="DengXian"/>
              </a:rPr>
              <a:t>phân</a:t>
            </a:r>
            <a:r>
              <a:rPr lang="en-US" sz="2600" dirty="0">
                <a:latin typeface="Times New Roman"/>
                <a:ea typeface="DengXian"/>
              </a:rPr>
              <a:t> </a:t>
            </a:r>
            <a:r>
              <a:rPr lang="en-US" sz="2600" dirty="0" err="1">
                <a:latin typeface="Times New Roman"/>
                <a:ea typeface="DengXian"/>
              </a:rPr>
              <a:t>tích</a:t>
            </a:r>
            <a:r>
              <a:rPr lang="en-US" sz="2600" dirty="0">
                <a:latin typeface="Times New Roman"/>
                <a:ea typeface="DengXian"/>
              </a:rPr>
              <a:t> </a:t>
            </a:r>
            <a:r>
              <a:rPr lang="en-US" sz="2600" dirty="0" err="1">
                <a:latin typeface="Times New Roman"/>
                <a:ea typeface="DengXian"/>
              </a:rPr>
              <a:t>hình</a:t>
            </a:r>
            <a:r>
              <a:rPr lang="en-US" sz="2600" dirty="0">
                <a:latin typeface="Times New Roman"/>
                <a:ea typeface="DengXian"/>
              </a:rPr>
              <a:t> </a:t>
            </a:r>
            <a:r>
              <a:rPr lang="en-US" sz="2600" dirty="0" err="1">
                <a:latin typeface="Times New Roman"/>
                <a:ea typeface="DengXian"/>
              </a:rPr>
              <a:t>tượng</a:t>
            </a:r>
            <a:r>
              <a:rPr lang="en-US" sz="2600" dirty="0">
                <a:latin typeface="Times New Roman"/>
                <a:ea typeface="DengXian"/>
              </a:rPr>
              <a:t> </a:t>
            </a:r>
            <a:r>
              <a:rPr lang="en-US" sz="2600" dirty="0" err="1">
                <a:latin typeface="Times New Roman"/>
                <a:ea typeface="DengXian"/>
              </a:rPr>
              <a:t>Sông</a:t>
            </a:r>
            <a:r>
              <a:rPr lang="en-US" sz="2600" dirty="0">
                <a:latin typeface="Times New Roman"/>
                <a:ea typeface="DengXian"/>
              </a:rPr>
              <a:t> </a:t>
            </a:r>
            <a:r>
              <a:rPr lang="en-US" sz="2600" dirty="0" err="1">
                <a:latin typeface="Times New Roman"/>
                <a:ea typeface="DengXian"/>
              </a:rPr>
              <a:t>Đà</a:t>
            </a:r>
            <a:r>
              <a:rPr lang="en-US" sz="2600" dirty="0">
                <a:latin typeface="Times New Roman"/>
                <a:ea typeface="DengXian"/>
              </a:rPr>
              <a:t> </a:t>
            </a:r>
            <a:r>
              <a:rPr lang="en-US" sz="2600" dirty="0" err="1">
                <a:latin typeface="Times New Roman"/>
                <a:ea typeface="DengXian"/>
              </a:rPr>
              <a:t>trong</a:t>
            </a:r>
            <a:r>
              <a:rPr lang="en-US" sz="2600" dirty="0">
                <a:latin typeface="Times New Roman"/>
                <a:ea typeface="DengXian"/>
              </a:rPr>
              <a:t> </a:t>
            </a:r>
            <a:r>
              <a:rPr lang="en-US" sz="2600" dirty="0" err="1">
                <a:latin typeface="Times New Roman"/>
                <a:ea typeface="DengXian"/>
              </a:rPr>
              <a:t>đoạn</a:t>
            </a:r>
            <a:r>
              <a:rPr lang="en-US" sz="2600" dirty="0">
                <a:latin typeface="Times New Roman"/>
                <a:ea typeface="DengXian"/>
              </a:rPr>
              <a:t> </a:t>
            </a:r>
            <a:r>
              <a:rPr lang="en-US" sz="2600" dirty="0" err="1">
                <a:latin typeface="Times New Roman"/>
                <a:ea typeface="DengXian"/>
              </a:rPr>
              <a:t>trích</a:t>
            </a:r>
            <a:r>
              <a:rPr lang="en-US" sz="2600" dirty="0">
                <a:latin typeface="Times New Roman"/>
                <a:ea typeface="DengXian"/>
              </a:rPr>
              <a:t> </a:t>
            </a:r>
            <a:r>
              <a:rPr lang="en-US" sz="2600" dirty="0" err="1">
                <a:latin typeface="Times New Roman"/>
                <a:ea typeface="DengXian"/>
              </a:rPr>
              <a:t>trên</a:t>
            </a:r>
            <a:r>
              <a:rPr lang="en-US" sz="2600" dirty="0">
                <a:latin typeface="Times New Roman"/>
                <a:ea typeface="DengXian"/>
              </a:rPr>
              <a:t>. </a:t>
            </a:r>
            <a:r>
              <a:rPr lang="en-US" sz="2600" dirty="0" err="1">
                <a:latin typeface="Times New Roman"/>
                <a:ea typeface="DengXian"/>
              </a:rPr>
              <a:t>Từ</a:t>
            </a:r>
            <a:r>
              <a:rPr lang="en-US" sz="2600" dirty="0">
                <a:latin typeface="Times New Roman"/>
                <a:ea typeface="DengXian"/>
              </a:rPr>
              <a:t> </a:t>
            </a:r>
            <a:r>
              <a:rPr lang="en-US" sz="2600" dirty="0" err="1">
                <a:latin typeface="Times New Roman"/>
                <a:ea typeface="DengXian"/>
              </a:rPr>
              <a:t>đó</a:t>
            </a:r>
            <a:r>
              <a:rPr lang="en-US" sz="2600" dirty="0">
                <a:latin typeface="Times New Roman"/>
                <a:ea typeface="DengXian"/>
              </a:rPr>
              <a:t>, </a:t>
            </a:r>
            <a:r>
              <a:rPr lang="en-US" sz="2600" dirty="0" err="1">
                <a:latin typeface="Times New Roman"/>
                <a:ea typeface="DengXian"/>
              </a:rPr>
              <a:t>nhận</a:t>
            </a:r>
            <a:r>
              <a:rPr lang="en-US" sz="2600" dirty="0">
                <a:latin typeface="Times New Roman"/>
                <a:ea typeface="DengXian"/>
              </a:rPr>
              <a:t> </a:t>
            </a:r>
            <a:r>
              <a:rPr lang="en-US" sz="2600" dirty="0" err="1">
                <a:latin typeface="Times New Roman"/>
                <a:ea typeface="DengXian"/>
              </a:rPr>
              <a:t>xét</a:t>
            </a:r>
            <a:r>
              <a:rPr lang="en-US" sz="2600" dirty="0">
                <a:latin typeface="Times New Roman"/>
                <a:ea typeface="DengXian"/>
              </a:rPr>
              <a:t> </a:t>
            </a:r>
            <a:r>
              <a:rPr lang="en-US" sz="2600" dirty="0" err="1">
                <a:latin typeface="Times New Roman"/>
                <a:ea typeface="DengXian"/>
              </a:rPr>
              <a:t>về</a:t>
            </a:r>
            <a:r>
              <a:rPr lang="en-US" sz="2600" dirty="0">
                <a:latin typeface="Times New Roman"/>
                <a:ea typeface="DengXian"/>
              </a:rPr>
              <a:t> </a:t>
            </a:r>
            <a:r>
              <a:rPr lang="en-US" sz="2600" dirty="0" err="1">
                <a:latin typeface="Times New Roman"/>
                <a:ea typeface="DengXian"/>
              </a:rPr>
              <a:t>cái</a:t>
            </a:r>
            <a:r>
              <a:rPr lang="en-US" sz="2600" dirty="0">
                <a:latin typeface="Times New Roman"/>
                <a:ea typeface="DengXian"/>
              </a:rPr>
              <a:t> </a:t>
            </a:r>
            <a:r>
              <a:rPr lang="en-US" sz="2600" dirty="0" err="1">
                <a:latin typeface="Times New Roman"/>
                <a:ea typeface="DengXian"/>
              </a:rPr>
              <a:t>tôi</a:t>
            </a:r>
            <a:r>
              <a:rPr lang="en-US" sz="2600" dirty="0">
                <a:latin typeface="Times New Roman"/>
                <a:ea typeface="DengXian"/>
              </a:rPr>
              <a:t> </a:t>
            </a:r>
            <a:r>
              <a:rPr lang="en-US" sz="2600" dirty="0" err="1">
                <a:latin typeface="Times New Roman"/>
                <a:ea typeface="DengXian"/>
              </a:rPr>
              <a:t>Nguyễn</a:t>
            </a:r>
            <a:r>
              <a:rPr lang="en-US" sz="2600" dirty="0">
                <a:latin typeface="Times New Roman"/>
                <a:ea typeface="DengXian"/>
              </a:rPr>
              <a:t> </a:t>
            </a:r>
            <a:r>
              <a:rPr lang="en-US" sz="2600" dirty="0" err="1">
                <a:latin typeface="Times New Roman"/>
                <a:ea typeface="DengXian"/>
              </a:rPr>
              <a:t>Tuân</a:t>
            </a:r>
            <a:r>
              <a:rPr lang="en-US" sz="2600" dirty="0">
                <a:latin typeface="Times New Roman"/>
                <a:ea typeface="DengXian"/>
              </a:rPr>
              <a:t> </a:t>
            </a:r>
            <a:r>
              <a:rPr lang="en-US" sz="2600" dirty="0" err="1">
                <a:latin typeface="Times New Roman"/>
                <a:ea typeface="DengXian"/>
              </a:rPr>
              <a:t>trong</a:t>
            </a:r>
            <a:r>
              <a:rPr lang="en-US" sz="2600" dirty="0">
                <a:latin typeface="Times New Roman"/>
                <a:ea typeface="DengXian"/>
              </a:rPr>
              <a:t> </a:t>
            </a:r>
            <a:r>
              <a:rPr lang="en-US" sz="2600" dirty="0" err="1">
                <a:latin typeface="Times New Roman"/>
                <a:ea typeface="DengXian"/>
              </a:rPr>
              <a:t>tuỳ</a:t>
            </a:r>
            <a:r>
              <a:rPr lang="en-US" sz="2600" dirty="0">
                <a:latin typeface="Times New Roman"/>
                <a:ea typeface="DengXian"/>
              </a:rPr>
              <a:t> </a:t>
            </a:r>
            <a:r>
              <a:rPr lang="en-US" sz="2600" dirty="0" err="1">
                <a:latin typeface="Times New Roman"/>
                <a:ea typeface="DengXian"/>
              </a:rPr>
              <a:t>bút</a:t>
            </a:r>
            <a:r>
              <a:rPr lang="en-US" sz="2600" dirty="0">
                <a:latin typeface="Times New Roman"/>
                <a:ea typeface="DengXian"/>
              </a:rPr>
              <a:t> </a:t>
            </a:r>
            <a:r>
              <a:rPr lang="en-US" sz="2600" i="1" dirty="0" err="1">
                <a:latin typeface="Times New Roman"/>
                <a:ea typeface="DengXian"/>
              </a:rPr>
              <a:t>Người</a:t>
            </a:r>
            <a:r>
              <a:rPr lang="en-US" sz="2600" i="1" dirty="0">
                <a:latin typeface="Times New Roman"/>
                <a:ea typeface="DengXian"/>
              </a:rPr>
              <a:t> </a:t>
            </a:r>
            <a:r>
              <a:rPr lang="en-US" sz="2600" i="1" dirty="0" err="1">
                <a:latin typeface="Times New Roman"/>
                <a:ea typeface="DengXian"/>
              </a:rPr>
              <a:t>lái</a:t>
            </a:r>
            <a:r>
              <a:rPr lang="en-US" sz="2600" i="1" dirty="0">
                <a:latin typeface="Times New Roman"/>
                <a:ea typeface="DengXian"/>
              </a:rPr>
              <a:t> </a:t>
            </a:r>
            <a:r>
              <a:rPr lang="en-US" sz="2600" i="1" dirty="0" err="1">
                <a:latin typeface="Times New Roman"/>
                <a:ea typeface="DengXian"/>
              </a:rPr>
              <a:t>đò</a:t>
            </a:r>
            <a:r>
              <a:rPr lang="en-US" sz="2600" i="1" dirty="0">
                <a:latin typeface="Times New Roman"/>
                <a:ea typeface="DengXian"/>
              </a:rPr>
              <a:t> </a:t>
            </a:r>
            <a:r>
              <a:rPr lang="en-US" sz="2600" i="1" dirty="0" err="1">
                <a:latin typeface="Times New Roman"/>
                <a:ea typeface="DengXian"/>
              </a:rPr>
              <a:t>Sông</a:t>
            </a:r>
            <a:r>
              <a:rPr lang="en-US" sz="2600" i="1" dirty="0">
                <a:latin typeface="Times New Roman"/>
                <a:ea typeface="DengXian"/>
              </a:rPr>
              <a:t> </a:t>
            </a:r>
            <a:r>
              <a:rPr lang="en-US" sz="2600" i="1" dirty="0" err="1" smtClean="0">
                <a:latin typeface="Times New Roman"/>
                <a:ea typeface="DengXian"/>
              </a:rPr>
              <a:t>Đà</a:t>
            </a:r>
            <a:r>
              <a:rPr lang="en-US" sz="2600" dirty="0">
                <a:latin typeface="Times New Roman"/>
                <a:ea typeface="DengXian"/>
              </a:rPr>
              <a:t>?</a:t>
            </a:r>
            <a:endParaRPr lang="en-US" sz="2600" b="1" dirty="0" smtClean="0">
              <a:latin typeface="Times New Roman" pitchFamily="18" charset="0"/>
              <a:cs typeface="Times New Roman" pitchFamily="18" charset="0"/>
            </a:endParaRPr>
          </a:p>
        </p:txBody>
      </p:sp>
      <p:sp>
        <p:nvSpPr>
          <p:cNvPr id="10"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45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785758"/>
          </a:xfrm>
        </p:spPr>
        <p:txBody>
          <a:bodyPr>
            <a:normAutofit/>
          </a:bodyPr>
          <a:lstStyle/>
          <a:p>
            <a:pPr algn="ctr"/>
            <a:r>
              <a:rPr lang="en-US" sz="3200" b="1" dirty="0" smtClean="0">
                <a:solidFill>
                  <a:srgbClr val="C00000"/>
                </a:solidFill>
                <a:latin typeface="Times New Roman" pitchFamily="18" charset="0"/>
                <a:cs typeface="Times New Roman" pitchFamily="18" charset="0"/>
              </a:rPr>
              <a:t>PHẦN B. LUYỆN ĐỀ</a:t>
            </a:r>
            <a:endParaRPr lang="en-US" sz="3200" b="1" dirty="0">
              <a:solidFill>
                <a:srgbClr val="C00000"/>
              </a:solidFill>
              <a:latin typeface="Times New Roman" pitchFamily="18" charset="0"/>
              <a:cs typeface="Times New Roman" pitchFamily="18" charset="0"/>
            </a:endParaRPr>
          </a:p>
        </p:txBody>
      </p:sp>
      <p:sp>
        <p:nvSpPr>
          <p:cNvPr id="5" name="Rectangle 4"/>
          <p:cNvSpPr/>
          <p:nvPr/>
        </p:nvSpPr>
        <p:spPr>
          <a:xfrm>
            <a:off x="551793" y="1322662"/>
            <a:ext cx="11083159" cy="2539157"/>
          </a:xfrm>
          <a:prstGeom prst="rect">
            <a:avLst/>
          </a:prstGeom>
        </p:spPr>
        <p:txBody>
          <a:bodyPr wrap="square">
            <a:spAutoFit/>
          </a:bodyPr>
          <a:lstStyle/>
          <a:p>
            <a:pPr algn="just">
              <a:lnSpc>
                <a:spcPct val="150000"/>
              </a:lnSpc>
            </a:pPr>
            <a:r>
              <a:rPr lang="en-US" sz="2800" b="1" i="1" dirty="0" smtClean="0">
                <a:latin typeface="Times New Roman"/>
                <a:ea typeface="Times New Roman"/>
              </a:rPr>
              <a:t>1. </a:t>
            </a:r>
            <a:r>
              <a:rPr lang="en-US" sz="2800" b="1" i="1" dirty="0" err="1" smtClean="0">
                <a:latin typeface="Times New Roman"/>
                <a:ea typeface="Times New Roman"/>
              </a:rPr>
              <a:t>Đảm</a:t>
            </a:r>
            <a:r>
              <a:rPr lang="en-US" sz="2800" b="1" i="1" dirty="0" smtClean="0">
                <a:latin typeface="Times New Roman"/>
                <a:ea typeface="Times New Roman"/>
              </a:rPr>
              <a:t> </a:t>
            </a:r>
            <a:r>
              <a:rPr lang="en-US" sz="2800" b="1" i="1" dirty="0" err="1">
                <a:latin typeface="Times New Roman"/>
                <a:ea typeface="Times New Roman"/>
              </a:rPr>
              <a:t>bảo</a:t>
            </a:r>
            <a:r>
              <a:rPr lang="en-US" sz="2800" b="1" i="1" dirty="0">
                <a:latin typeface="Times New Roman"/>
                <a:ea typeface="Times New Roman"/>
              </a:rPr>
              <a:t> </a:t>
            </a:r>
            <a:r>
              <a:rPr lang="en-US" sz="2800" b="1" i="1" dirty="0" err="1">
                <a:latin typeface="Times New Roman"/>
                <a:ea typeface="Times New Roman"/>
              </a:rPr>
              <a:t>cấu</a:t>
            </a:r>
            <a:r>
              <a:rPr lang="en-US" sz="2800" b="1" i="1" dirty="0">
                <a:latin typeface="Times New Roman"/>
                <a:ea typeface="Times New Roman"/>
              </a:rPr>
              <a:t> </a:t>
            </a:r>
            <a:r>
              <a:rPr lang="en-US" sz="2800" b="1" i="1" dirty="0" err="1">
                <a:latin typeface="Times New Roman"/>
                <a:ea typeface="Times New Roman"/>
              </a:rPr>
              <a:t>trúc</a:t>
            </a:r>
            <a:r>
              <a:rPr lang="en-US" sz="2800" b="1" i="1" dirty="0">
                <a:latin typeface="Times New Roman"/>
                <a:ea typeface="Times New Roman"/>
              </a:rPr>
              <a:t> </a:t>
            </a:r>
            <a:r>
              <a:rPr lang="en-US" sz="2800" b="1" i="1" dirty="0" err="1">
                <a:latin typeface="Times New Roman"/>
                <a:ea typeface="Times New Roman"/>
              </a:rPr>
              <a:t>bài</a:t>
            </a:r>
            <a:r>
              <a:rPr lang="en-US" sz="2800" b="1" i="1" dirty="0">
                <a:latin typeface="Times New Roman"/>
                <a:ea typeface="Times New Roman"/>
              </a:rPr>
              <a:t> </a:t>
            </a:r>
            <a:r>
              <a:rPr lang="en-US" sz="2800" b="1" i="1" dirty="0" err="1">
                <a:latin typeface="Times New Roman"/>
                <a:ea typeface="Times New Roman"/>
              </a:rPr>
              <a:t>văn</a:t>
            </a:r>
            <a:r>
              <a:rPr lang="en-US" sz="2800" b="1" i="1" dirty="0">
                <a:latin typeface="Times New Roman"/>
                <a:ea typeface="Times New Roman"/>
              </a:rPr>
              <a:t> </a:t>
            </a:r>
            <a:r>
              <a:rPr lang="en-US" sz="2800" b="1" i="1" dirty="0" err="1">
                <a:latin typeface="Times New Roman"/>
                <a:ea typeface="Times New Roman"/>
              </a:rPr>
              <a:t>nghị</a:t>
            </a:r>
            <a:r>
              <a:rPr lang="en-US" sz="2800" b="1" i="1" dirty="0">
                <a:latin typeface="Times New Roman"/>
                <a:ea typeface="Times New Roman"/>
              </a:rPr>
              <a:t> </a:t>
            </a:r>
            <a:r>
              <a:rPr lang="en-US" sz="2800" b="1" i="1" dirty="0" err="1">
                <a:latin typeface="Times New Roman"/>
                <a:ea typeface="Times New Roman"/>
              </a:rPr>
              <a:t>luận</a:t>
            </a:r>
            <a:endParaRPr lang="en-US" sz="2800" b="1" dirty="0">
              <a:latin typeface="Times New Roman"/>
              <a:ea typeface="Times New Roman"/>
            </a:endParaRPr>
          </a:p>
          <a:p>
            <a:pPr marL="457200" indent="-457200" algn="just">
              <a:lnSpc>
                <a:spcPct val="150000"/>
              </a:lnSpc>
              <a:buFontTx/>
              <a:buChar char="-"/>
            </a:pPr>
            <a:r>
              <a:rPr lang="en-US" sz="2600" i="1" dirty="0" err="1" smtClean="0">
                <a:latin typeface="Times New Roman"/>
                <a:ea typeface="Calibri"/>
              </a:rPr>
              <a:t>Mở</a:t>
            </a:r>
            <a:r>
              <a:rPr lang="en-US" sz="2600" i="1" dirty="0" smtClean="0">
                <a:latin typeface="Times New Roman"/>
                <a:ea typeface="Calibri"/>
              </a:rPr>
              <a:t> </a:t>
            </a:r>
            <a:r>
              <a:rPr lang="en-US" sz="2600" i="1" dirty="0" err="1" smtClean="0">
                <a:latin typeface="Times New Roman"/>
                <a:ea typeface="Calibri"/>
              </a:rPr>
              <a:t>bài</a:t>
            </a:r>
            <a:r>
              <a:rPr lang="en-US" sz="2600" i="1" dirty="0" smtClean="0">
                <a:latin typeface="Times New Roman"/>
                <a:ea typeface="Calibri"/>
              </a:rPr>
              <a:t>:</a:t>
            </a:r>
            <a:r>
              <a:rPr lang="en-US" sz="2600" dirty="0" smtClean="0">
                <a:latin typeface="Times New Roman"/>
                <a:ea typeface="Calibri"/>
              </a:rPr>
              <a:t> </a:t>
            </a:r>
            <a:r>
              <a:rPr lang="en-US" sz="2600" dirty="0" err="1">
                <a:latin typeface="Times New Roman"/>
                <a:ea typeface="Calibri"/>
              </a:rPr>
              <a:t>nêu</a:t>
            </a:r>
            <a:r>
              <a:rPr lang="en-US" sz="2600" dirty="0">
                <a:latin typeface="Times New Roman"/>
                <a:ea typeface="Calibri"/>
              </a:rPr>
              <a:t> </a:t>
            </a:r>
            <a:r>
              <a:rPr lang="en-US" sz="2600" dirty="0" err="1">
                <a:latin typeface="Times New Roman"/>
                <a:ea typeface="Calibri"/>
              </a:rPr>
              <a:t>được</a:t>
            </a:r>
            <a:r>
              <a:rPr lang="en-US" sz="2600" dirty="0">
                <a:latin typeface="Times New Roman"/>
                <a:ea typeface="Calibri"/>
              </a:rPr>
              <a:t> </a:t>
            </a:r>
            <a:r>
              <a:rPr lang="en-US" sz="2600" dirty="0" err="1">
                <a:latin typeface="Times New Roman"/>
                <a:ea typeface="Calibri"/>
              </a:rPr>
              <a:t>vấn</a:t>
            </a:r>
            <a:r>
              <a:rPr lang="en-US" sz="2600" dirty="0">
                <a:latin typeface="Times New Roman"/>
                <a:ea typeface="Calibri"/>
              </a:rPr>
              <a:t> </a:t>
            </a:r>
            <a:r>
              <a:rPr lang="en-US" sz="2600" dirty="0" err="1" smtClean="0">
                <a:latin typeface="Times New Roman"/>
                <a:ea typeface="Calibri"/>
              </a:rPr>
              <a:t>đề</a:t>
            </a:r>
            <a:r>
              <a:rPr lang="en-US" sz="2600" dirty="0" smtClean="0">
                <a:latin typeface="Times New Roman"/>
                <a:ea typeface="Calibri"/>
              </a:rPr>
              <a:t>.</a:t>
            </a:r>
            <a:r>
              <a:rPr lang="en-US" sz="2600" dirty="0" smtClean="0">
                <a:latin typeface="Times New Roman"/>
                <a:ea typeface="Calibri"/>
              </a:rPr>
              <a:t> </a:t>
            </a:r>
          </a:p>
          <a:p>
            <a:pPr marL="457200" indent="-457200" algn="just">
              <a:lnSpc>
                <a:spcPct val="150000"/>
              </a:lnSpc>
              <a:buFontTx/>
              <a:buChar char="-"/>
            </a:pPr>
            <a:r>
              <a:rPr lang="en-US" sz="2600" i="1" dirty="0" err="1" smtClean="0">
                <a:latin typeface="Times New Roman"/>
                <a:ea typeface="Calibri"/>
              </a:rPr>
              <a:t>Thân</a:t>
            </a:r>
            <a:r>
              <a:rPr lang="en-US" sz="2600" i="1" dirty="0" smtClean="0">
                <a:latin typeface="Times New Roman"/>
                <a:ea typeface="Calibri"/>
              </a:rPr>
              <a:t> </a:t>
            </a:r>
            <a:r>
              <a:rPr lang="en-US" sz="2600" i="1" dirty="0" err="1" smtClean="0">
                <a:latin typeface="Times New Roman"/>
                <a:ea typeface="Calibri"/>
              </a:rPr>
              <a:t>bài</a:t>
            </a:r>
            <a:r>
              <a:rPr lang="en-US" sz="2600" i="1" dirty="0" smtClean="0">
                <a:latin typeface="Times New Roman"/>
                <a:ea typeface="Calibri"/>
              </a:rPr>
              <a:t>:</a:t>
            </a:r>
            <a:r>
              <a:rPr lang="en-US" sz="2600" dirty="0" smtClean="0">
                <a:latin typeface="Times New Roman"/>
                <a:ea typeface="Calibri"/>
              </a:rPr>
              <a:t> </a:t>
            </a:r>
            <a:r>
              <a:rPr lang="en-US" sz="2600" dirty="0" err="1">
                <a:latin typeface="Times New Roman"/>
                <a:ea typeface="Calibri"/>
              </a:rPr>
              <a:t>triển</a:t>
            </a:r>
            <a:r>
              <a:rPr lang="en-US" sz="2600" dirty="0">
                <a:latin typeface="Times New Roman"/>
                <a:ea typeface="Calibri"/>
              </a:rPr>
              <a:t> </a:t>
            </a:r>
            <a:r>
              <a:rPr lang="en-US" sz="2600" dirty="0" err="1">
                <a:latin typeface="Times New Roman"/>
                <a:ea typeface="Calibri"/>
              </a:rPr>
              <a:t>khai</a:t>
            </a:r>
            <a:r>
              <a:rPr lang="en-US" sz="2600" dirty="0">
                <a:latin typeface="Times New Roman"/>
                <a:ea typeface="Calibri"/>
              </a:rPr>
              <a:t> </a:t>
            </a:r>
            <a:r>
              <a:rPr lang="en-US" sz="2600" dirty="0" err="1">
                <a:latin typeface="Times New Roman"/>
                <a:ea typeface="Calibri"/>
              </a:rPr>
              <a:t>được</a:t>
            </a:r>
            <a:r>
              <a:rPr lang="en-US" sz="2600" dirty="0">
                <a:latin typeface="Times New Roman"/>
                <a:ea typeface="Calibri"/>
              </a:rPr>
              <a:t> </a:t>
            </a:r>
            <a:r>
              <a:rPr lang="en-US" sz="2600" dirty="0" err="1">
                <a:latin typeface="Times New Roman"/>
                <a:ea typeface="Calibri"/>
              </a:rPr>
              <a:t>vấn</a:t>
            </a:r>
            <a:r>
              <a:rPr lang="en-US" sz="2600" dirty="0">
                <a:latin typeface="Times New Roman"/>
                <a:ea typeface="Calibri"/>
              </a:rPr>
              <a:t> </a:t>
            </a:r>
            <a:r>
              <a:rPr lang="en-US" sz="2600" dirty="0" err="1" smtClean="0">
                <a:latin typeface="Times New Roman"/>
                <a:ea typeface="Calibri"/>
              </a:rPr>
              <a:t>đề</a:t>
            </a:r>
            <a:r>
              <a:rPr lang="en-US" sz="2600" dirty="0">
                <a:latin typeface="Times New Roman"/>
                <a:ea typeface="Calibri"/>
              </a:rPr>
              <a:t>.</a:t>
            </a:r>
            <a:r>
              <a:rPr lang="en-US" sz="2600" dirty="0" smtClean="0">
                <a:latin typeface="Times New Roman"/>
                <a:ea typeface="Calibri"/>
              </a:rPr>
              <a:t> </a:t>
            </a:r>
          </a:p>
          <a:p>
            <a:pPr marL="457200" indent="-457200" algn="just">
              <a:lnSpc>
                <a:spcPct val="150000"/>
              </a:lnSpc>
              <a:buFontTx/>
              <a:buChar char="-"/>
            </a:pPr>
            <a:r>
              <a:rPr lang="en-US" sz="2600" i="1" dirty="0" err="1" smtClean="0">
                <a:latin typeface="Times New Roman"/>
                <a:ea typeface="Calibri"/>
              </a:rPr>
              <a:t>Kết</a:t>
            </a:r>
            <a:r>
              <a:rPr lang="en-US" sz="2600" i="1" dirty="0" smtClean="0">
                <a:latin typeface="Times New Roman"/>
                <a:ea typeface="Calibri"/>
              </a:rPr>
              <a:t> </a:t>
            </a:r>
            <a:r>
              <a:rPr lang="en-US" sz="2600" i="1" dirty="0" err="1" smtClean="0">
                <a:latin typeface="Times New Roman"/>
                <a:ea typeface="Calibri"/>
              </a:rPr>
              <a:t>bài</a:t>
            </a:r>
            <a:r>
              <a:rPr lang="en-US" sz="2600" i="1" dirty="0" smtClean="0">
                <a:latin typeface="Times New Roman"/>
                <a:ea typeface="Calibri"/>
              </a:rPr>
              <a:t>:</a:t>
            </a:r>
            <a:r>
              <a:rPr lang="en-US" sz="2600" dirty="0" smtClean="0">
                <a:latin typeface="Times New Roman"/>
                <a:ea typeface="Calibri"/>
              </a:rPr>
              <a:t> </a:t>
            </a:r>
            <a:r>
              <a:rPr lang="en-US" sz="2600" dirty="0" err="1">
                <a:latin typeface="Times New Roman"/>
                <a:ea typeface="Calibri"/>
              </a:rPr>
              <a:t>khái</a:t>
            </a:r>
            <a:r>
              <a:rPr lang="en-US" sz="2600" dirty="0">
                <a:latin typeface="Times New Roman"/>
                <a:ea typeface="Calibri"/>
              </a:rPr>
              <a:t> </a:t>
            </a:r>
            <a:r>
              <a:rPr lang="en-US" sz="2600" dirty="0" err="1">
                <a:latin typeface="Times New Roman"/>
                <a:ea typeface="Calibri"/>
              </a:rPr>
              <a:t>quát</a:t>
            </a:r>
            <a:r>
              <a:rPr lang="en-US" sz="2600" dirty="0">
                <a:latin typeface="Times New Roman"/>
                <a:ea typeface="Calibri"/>
              </a:rPr>
              <a:t> </a:t>
            </a:r>
            <a:r>
              <a:rPr lang="en-US" sz="2600" dirty="0" err="1">
                <a:latin typeface="Times New Roman"/>
                <a:ea typeface="Calibri"/>
              </a:rPr>
              <a:t>được</a:t>
            </a:r>
            <a:r>
              <a:rPr lang="en-US" sz="2600" dirty="0">
                <a:latin typeface="Times New Roman"/>
                <a:ea typeface="Calibri"/>
              </a:rPr>
              <a:t> </a:t>
            </a:r>
            <a:r>
              <a:rPr lang="en-US" sz="2600" dirty="0" err="1">
                <a:latin typeface="Times New Roman"/>
                <a:ea typeface="Calibri"/>
              </a:rPr>
              <a:t>vấn</a:t>
            </a:r>
            <a:r>
              <a:rPr lang="en-US" sz="2600" dirty="0">
                <a:latin typeface="Times New Roman"/>
                <a:ea typeface="Calibri"/>
              </a:rPr>
              <a:t> </a:t>
            </a:r>
            <a:r>
              <a:rPr lang="en-US" sz="2600" dirty="0" err="1">
                <a:latin typeface="Times New Roman"/>
                <a:ea typeface="Calibri"/>
              </a:rPr>
              <a:t>đề</a:t>
            </a:r>
            <a:r>
              <a:rPr lang="en-US" sz="2600" dirty="0">
                <a:latin typeface="Times New Roman"/>
                <a:ea typeface="Calibri"/>
              </a:rPr>
              <a:t>.</a:t>
            </a:r>
            <a:endParaRPr lang="en-US" sz="2600" dirty="0"/>
          </a:p>
        </p:txBody>
      </p:sp>
    </p:spTree>
    <p:extLst>
      <p:ext uri="{BB962C8B-B14F-4D97-AF65-F5344CB8AC3E}">
        <p14:creationId xmlns:p14="http://schemas.microsoft.com/office/powerpoint/2010/main" val="19196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4614</Words>
  <Application>Microsoft Office PowerPoint</Application>
  <PresentationFormat>Custom</PresentationFormat>
  <Paragraphs>279</Paragraphs>
  <Slides>59</Slides>
  <Notes>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59</vt:i4>
      </vt:variant>
    </vt:vector>
  </HeadingPairs>
  <TitlesOfParts>
    <vt:vector size="77" baseType="lpstr">
      <vt:lpstr>Arial</vt:lpstr>
      <vt:lpstr>Calibri Light</vt:lpstr>
      <vt:lpstr>Symbol</vt:lpstr>
      <vt:lpstr>Amazone</vt:lpstr>
      <vt:lpstr>DengXian</vt:lpstr>
      <vt:lpstr>Calibri</vt:lpstr>
      <vt:lpstr>SimSun</vt:lpstr>
      <vt:lpstr>Times New Roman</vt:lpstr>
      <vt:lpstr>Wingdings</vt:lpstr>
      <vt:lpstr>Office Theme</vt:lpstr>
      <vt:lpstr>2_Office Theme</vt:lpstr>
      <vt:lpstr>3_Office Theme</vt:lpstr>
      <vt:lpstr>4_Office Theme</vt:lpstr>
      <vt:lpstr>1_Office Theme</vt:lpstr>
      <vt:lpstr>5_Office Theme</vt:lpstr>
      <vt:lpstr>6_Office Theme</vt:lpstr>
      <vt:lpstr>7_Office Theme</vt:lpstr>
      <vt:lpstr>8_Office Theme</vt:lpstr>
      <vt:lpstr>ÔN THI TỐT NGHIỆP NGƯỜI LÁI ĐÒ SÔNG ĐÀ</vt:lpstr>
      <vt:lpstr>PHẦN A. KIẾN THỨC CHUNG</vt:lpstr>
      <vt:lpstr>PHẦN A. KIẾN THỨC CHUNG</vt:lpstr>
      <vt:lpstr>PHẦN A. KIẾN THỨC CHUNG</vt:lpstr>
      <vt:lpstr>PHẦN A. KIẾN THỨC CHUNG</vt:lpstr>
      <vt:lpstr>PHẦN A. KIẾN THỨC CHUNG</vt:lpstr>
      <vt:lpstr>PHẦN B. LUYỆN ĐỀ</vt:lpstr>
      <vt:lpstr>PHẦN B. LUYỆN ĐỀ</vt:lpstr>
      <vt:lpstr>PHẦN B. LUYỆN ĐỀ</vt:lpstr>
      <vt:lpstr>PHẦN B. LUYỆN ĐỀ</vt:lpstr>
      <vt:lpstr>PHẦN B. LUYỆN ĐỀ</vt:lpstr>
      <vt:lpstr>PHẦN B. LUYỆN ĐỀ</vt:lpstr>
      <vt:lpstr>PHẦN B. LUYỆN ĐỀ</vt:lpstr>
      <vt:lpstr>PHẦN B. LUYỆN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B. LUYỆN ĐỀ</vt:lpstr>
      <vt:lpstr>PHẦN B. LUYỆN ĐỀ</vt:lpstr>
      <vt:lpstr>PHẦN B. LUYỆN ĐỀ</vt:lpstr>
      <vt:lpstr>PHẦN B. LUYỆN ĐỀ</vt:lpstr>
      <vt:lpstr>PHẦN B. LUYỆN ĐỀ</vt:lpstr>
      <vt:lpstr>PHẦN B. LUYỆN ĐỀ</vt:lpstr>
      <vt:lpstr>PHẦN B. LUYỆN ĐỀ</vt:lpstr>
      <vt:lpstr>PHẦN B. LUYỆN ĐỀ</vt:lpstr>
      <vt:lpstr>PHẦN B. LUYỆN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B. LUYỆN ĐỀ</vt:lpstr>
      <vt:lpstr>PHẦN B. LUYỆN ĐỀ</vt:lpstr>
      <vt:lpstr>PHẦN B. LUYỆN ĐỀ</vt:lpstr>
      <vt:lpstr>PHẦN B. LUYỆN ĐỀ</vt:lpstr>
      <vt:lpstr>PHẦN B. LUYỆN ĐỀ</vt:lpstr>
      <vt:lpstr>PHẦN B. LUYỆN ĐỀ</vt:lpstr>
      <vt:lpstr>PHẦN B. LUYỆN ĐỀ</vt:lpstr>
      <vt:lpstr>PHẦN B. LUYỆN ĐỀ</vt:lpstr>
      <vt:lpstr>PHẦN B. LUYỆN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B. LUYỆN ĐỀ</vt:lpstr>
      <vt:lpstr>PHẦN B. LUYỆN ĐỀ</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64</cp:revision>
  <dcterms:created xsi:type="dcterms:W3CDTF">2018-05-24T12:43:45Z</dcterms:created>
  <dcterms:modified xsi:type="dcterms:W3CDTF">2021-05-30T04:54:06Z</dcterms:modified>
</cp:coreProperties>
</file>